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64" r:id="rId10"/>
    <p:sldId id="268" r:id="rId11"/>
    <p:sldId id="265" r:id="rId12"/>
    <p:sldId id="261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A48-5D6D-480D-B13A-7031874B64A3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1607B86-9EA3-4616-A29F-BF0A323E13B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A48-5D6D-480D-B13A-7031874B64A3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7B86-9EA3-4616-A29F-BF0A323E13B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A48-5D6D-480D-B13A-7031874B64A3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7B86-9EA3-4616-A29F-BF0A323E13B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A48-5D6D-480D-B13A-7031874B64A3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7B86-9EA3-4616-A29F-BF0A323E13B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A48-5D6D-480D-B13A-7031874B64A3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607B86-9EA3-4616-A29F-BF0A323E13B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A48-5D6D-480D-B13A-7031874B64A3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7B86-9EA3-4616-A29F-BF0A323E13B8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A48-5D6D-480D-B13A-7031874B64A3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7B86-9EA3-4616-A29F-BF0A323E13B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A48-5D6D-480D-B13A-7031874B64A3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7B86-9EA3-4616-A29F-BF0A323E13B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A48-5D6D-480D-B13A-7031874B64A3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7B86-9EA3-4616-A29F-BF0A323E13B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A48-5D6D-480D-B13A-7031874B64A3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7B86-9EA3-4616-A29F-BF0A323E13B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FA48-5D6D-480D-B13A-7031874B64A3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607B86-9EA3-4616-A29F-BF0A323E13B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D0FA48-5D6D-480D-B13A-7031874B64A3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1607B86-9EA3-4616-A29F-BF0A323E13B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Unit One: Patterns and Relations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Divisible by 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CA" dirty="0" smtClean="0"/>
          </a:p>
          <a:p>
            <a:r>
              <a:rPr lang="en-CA" dirty="0" smtClean="0"/>
              <a:t>To check if a number is divisible by 8 check the last three numbers.</a:t>
            </a:r>
          </a:p>
          <a:p>
            <a:endParaRPr lang="en-CA" dirty="0" smtClean="0"/>
          </a:p>
          <a:p>
            <a:r>
              <a:rPr lang="en-CA" dirty="0" smtClean="0"/>
              <a:t>Is 1192 divisible by 8?  Check 192.</a:t>
            </a:r>
          </a:p>
          <a:p>
            <a:endParaRPr lang="en-CA" dirty="0" smtClean="0"/>
          </a:p>
          <a:p>
            <a:r>
              <a:rPr lang="en-CA" dirty="0" smtClean="0"/>
              <a:t>192÷8 = 24</a:t>
            </a:r>
          </a:p>
          <a:p>
            <a:endParaRPr lang="en-CA" dirty="0" smtClean="0"/>
          </a:p>
          <a:p>
            <a:r>
              <a:rPr lang="en-CA" dirty="0" smtClean="0"/>
              <a:t>192 is divisible by 8, therefore, 1192 is also divisible by 8.</a:t>
            </a:r>
          </a:p>
          <a:p>
            <a:endParaRPr lang="en-CA" dirty="0" smtClean="0"/>
          </a:p>
          <a:p>
            <a:r>
              <a:rPr lang="en-CA" dirty="0" smtClean="0"/>
              <a:t>All multiples of 1000 are divisible by 8.  So any four digit number only needs the last three numbers checked!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Divisible by 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A number is divisible by 10 if the ones digit is 0.  All multiples of 10 are divisible by 10.</a:t>
            </a:r>
          </a:p>
          <a:p>
            <a:endParaRPr lang="en-CA" dirty="0" smtClean="0"/>
          </a:p>
          <a:p>
            <a:r>
              <a:rPr lang="en-CA" dirty="0" smtClean="0"/>
              <a:t>30, 70 and 360 are all divisible by 10.</a:t>
            </a:r>
          </a:p>
          <a:p>
            <a:endParaRPr lang="en-CA" dirty="0" smtClean="0"/>
          </a:p>
          <a:p>
            <a:r>
              <a:rPr lang="en-CA" dirty="0" smtClean="0"/>
              <a:t>Write down 3 examples of numbers that are divisible by 10 and verify using long division.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 factor means that you write something as a product. Example: 20 = 2 x 2 x 5, or 4 x 5 or 10 x 2</a:t>
            </a:r>
          </a:p>
          <a:p>
            <a:endParaRPr lang="en-CA" dirty="0" smtClean="0"/>
          </a:p>
          <a:p>
            <a:r>
              <a:rPr lang="en-CA" dirty="0" smtClean="0"/>
              <a:t>You can set up the factors into a factor tree or chart.  You will get a factor chart later today to practice factoring.</a:t>
            </a:r>
          </a:p>
          <a:p>
            <a:endParaRPr lang="en-CA" dirty="0" smtClean="0"/>
          </a:p>
          <a:p>
            <a:r>
              <a:rPr lang="en-CA" dirty="0" smtClean="0"/>
              <a:t>But, now, take your hundred chart labeled 301-400.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You need three different colored markers or colored pencils.</a:t>
            </a:r>
          </a:p>
          <a:p>
            <a:endParaRPr lang="en-CA" dirty="0" smtClean="0"/>
          </a:p>
          <a:p>
            <a:r>
              <a:rPr lang="en-CA" dirty="0" smtClean="0"/>
              <a:t>Circle all the numbers that are divisible by 2 with one color.</a:t>
            </a:r>
          </a:p>
          <a:p>
            <a:endParaRPr lang="en-CA" dirty="0" smtClean="0"/>
          </a:p>
          <a:p>
            <a:r>
              <a:rPr lang="en-CA" dirty="0" smtClean="0"/>
              <a:t>Then, use a different color and circle all the numbers that are divisible by 4.</a:t>
            </a:r>
          </a:p>
          <a:p>
            <a:endParaRPr lang="en-CA" dirty="0" smtClean="0"/>
          </a:p>
          <a:p>
            <a:r>
              <a:rPr lang="en-CA" dirty="0" smtClean="0"/>
              <a:t>Then, use the third color and circle all the numbers that are divisible by 8.</a:t>
            </a:r>
          </a:p>
          <a:p>
            <a:endParaRPr lang="en-CA" dirty="0" smtClean="0"/>
          </a:p>
          <a:p>
            <a:r>
              <a:rPr lang="en-CA" dirty="0" smtClean="0"/>
              <a:t>Choose three numbers greater that 400.  Which numbers would be divisible by 2, 4 and/or 8?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What patterns do you see?</a:t>
            </a:r>
          </a:p>
          <a:p>
            <a:endParaRPr lang="en-CA" dirty="0" smtClean="0"/>
          </a:p>
          <a:p>
            <a:r>
              <a:rPr lang="en-CA" dirty="0" smtClean="0"/>
              <a:t>A number that is divisible by 8 is always divisible by 2 and 4 as well.</a:t>
            </a:r>
          </a:p>
          <a:p>
            <a:endParaRPr lang="en-CA" dirty="0" smtClean="0"/>
          </a:p>
          <a:p>
            <a:r>
              <a:rPr lang="en-CA" dirty="0" smtClean="0"/>
              <a:t>Why?</a:t>
            </a:r>
          </a:p>
          <a:p>
            <a:endParaRPr lang="en-CA" dirty="0" smtClean="0"/>
          </a:p>
          <a:p>
            <a:r>
              <a:rPr lang="en-CA" dirty="0" smtClean="0"/>
              <a:t>Because, 2 x 4 = 8.   Therefore, a number divisible by 8 will ALWAYS be even.  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Put the following numbers into the Venn Diagram...</a:t>
            </a:r>
            <a:endParaRPr lang="en-CA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8208912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141277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12, 24, 35, 56, 80, 90, 128, 765, 1048, 1482, 3960, 15019</a:t>
            </a:r>
            <a:endParaRPr lang="en-C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4928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Divisible by 5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7092280" y="20608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Divisible by 8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Today’s homework...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Textbook: Page 8-9 #1, 2, 3, 4 and reflect</a:t>
            </a:r>
          </a:p>
          <a:p>
            <a:endParaRPr lang="en-CA" dirty="0" smtClean="0"/>
          </a:p>
          <a:p>
            <a:r>
              <a:rPr lang="en-CA" smtClean="0"/>
              <a:t>Workbook: Lesson 1.1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You’ll Learn...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Use patterns to explore divisibility rules.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Translate between patterns and equivalent linear relations.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Evaluate algebraic expressions by substitution.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Represent linear relations in tables and graphs.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Solve simple equations, then verify the solutions.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Try this problem...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Students in grade 7 were raising money for charity.  Some students had a “bowl-a-thon”.</a:t>
            </a:r>
          </a:p>
          <a:p>
            <a:endParaRPr lang="en-CA" dirty="0" smtClean="0"/>
          </a:p>
          <a:p>
            <a:r>
              <a:rPr lang="en-CA" dirty="0" smtClean="0"/>
              <a:t>This table shows the money that one student raised for different bowling times.</a:t>
            </a:r>
          </a:p>
          <a:p>
            <a:pPr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3622896"/>
          <a:ext cx="4752528" cy="306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448272"/>
              </a:tblGrid>
              <a:tr h="491904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Time (hours)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Money Raised</a:t>
                      </a:r>
                      <a:r>
                        <a:rPr lang="en-CA" baseline="0" dirty="0" smtClean="0"/>
                        <a:t> ($)</a:t>
                      </a:r>
                      <a:endParaRPr lang="en-CA" dirty="0"/>
                    </a:p>
                  </a:txBody>
                  <a:tcPr/>
                </a:tc>
              </a:tr>
              <a:tr h="429509"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1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8</a:t>
                      </a:r>
                      <a:endParaRPr lang="en-CA" sz="2200" dirty="0"/>
                    </a:p>
                  </a:txBody>
                  <a:tcPr/>
                </a:tc>
              </a:tr>
              <a:tr h="429509"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2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16</a:t>
                      </a:r>
                      <a:endParaRPr lang="en-CA" sz="2200" dirty="0"/>
                    </a:p>
                  </a:txBody>
                  <a:tcPr/>
                </a:tc>
              </a:tr>
              <a:tr h="429509"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3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24</a:t>
                      </a:r>
                      <a:endParaRPr lang="en-CA" sz="2200" dirty="0"/>
                    </a:p>
                  </a:txBody>
                  <a:tcPr/>
                </a:tc>
              </a:tr>
              <a:tr h="429509"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4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32</a:t>
                      </a:r>
                      <a:endParaRPr lang="en-CA" sz="2200" dirty="0"/>
                    </a:p>
                  </a:txBody>
                  <a:tcPr/>
                </a:tc>
              </a:tr>
              <a:tr h="429509"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5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40</a:t>
                      </a:r>
                      <a:endParaRPr lang="en-CA" sz="2200" dirty="0"/>
                    </a:p>
                  </a:txBody>
                  <a:tcPr/>
                </a:tc>
              </a:tr>
              <a:tr h="429509"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6</a:t>
                      </a:r>
                      <a:endParaRPr lang="en-CA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 smtClean="0"/>
                        <a:t>48</a:t>
                      </a:r>
                      <a:endParaRPr lang="en-CA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64088" y="3861048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CA" sz="2400" dirty="0" smtClean="0"/>
              <a:t>What patterns do you see?</a:t>
            </a:r>
          </a:p>
          <a:p>
            <a:pPr marL="342900" indent="-342900">
              <a:buAutoNum type="arabicParenR"/>
            </a:pPr>
            <a:endParaRPr lang="en-CA" sz="2400" dirty="0"/>
          </a:p>
          <a:p>
            <a:pPr marL="342900" indent="-342900">
              <a:buAutoNum type="arabicParenR"/>
            </a:pPr>
            <a:r>
              <a:rPr lang="en-CA" sz="2400" dirty="0" smtClean="0"/>
              <a:t>Extend the table. For how long would the student have to bowl to raise $72.</a:t>
            </a:r>
            <a:endParaRPr lang="en-C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Divisibility Rules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You can use patterns to determine when a number is divisible by a number between 1-10.</a:t>
            </a:r>
          </a:p>
          <a:p>
            <a:endParaRPr lang="en-CA" dirty="0" smtClean="0"/>
          </a:p>
          <a:p>
            <a:r>
              <a:rPr lang="en-CA" dirty="0" smtClean="0"/>
              <a:t>There are no secrets, but, you need to know your times table very well.</a:t>
            </a:r>
          </a:p>
          <a:p>
            <a:endParaRPr lang="en-CA" dirty="0" smtClean="0"/>
          </a:p>
          <a:p>
            <a:r>
              <a:rPr lang="en-CA" dirty="0" smtClean="0"/>
              <a:t>You also need to understand what a factor is and how to use factors to your advantage.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Divisibility Rules help you find the factors of a number quickly.</a:t>
            </a:r>
          </a:p>
          <a:p>
            <a:endParaRPr lang="en-CA" dirty="0" smtClean="0"/>
          </a:p>
          <a:p>
            <a:r>
              <a:rPr lang="en-CA" dirty="0" smtClean="0"/>
              <a:t>For example:  </a:t>
            </a:r>
          </a:p>
          <a:p>
            <a:endParaRPr lang="en-CA" dirty="0" smtClean="0"/>
          </a:p>
          <a:p>
            <a:r>
              <a:rPr lang="en-CA" dirty="0" smtClean="0"/>
              <a:t>What are the factors of 25?</a:t>
            </a:r>
          </a:p>
          <a:p>
            <a:endParaRPr lang="en-CA" dirty="0" smtClean="0"/>
          </a:p>
          <a:p>
            <a:r>
              <a:rPr lang="en-CA" dirty="0" smtClean="0"/>
              <a:t>What are the factors of 24?</a:t>
            </a:r>
            <a:endParaRPr lang="en-CA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DIVISIBILITY RULES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397000"/>
          <a:ext cx="7992888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336704"/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Number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Rule</a:t>
                      </a:r>
                      <a:endParaRPr lang="en-CA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2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If the number is even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3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If</a:t>
                      </a:r>
                      <a:r>
                        <a:rPr lang="en-CA" sz="2400" baseline="0" dirty="0" smtClean="0"/>
                        <a:t> the sum of the digits is divisible by 3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4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If the number</a:t>
                      </a:r>
                      <a:r>
                        <a:rPr lang="en-CA" sz="2400" baseline="0" dirty="0" smtClean="0"/>
                        <a:t> represented by the last 2 digits is divisible by 4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5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If the ones digit is 0 or 5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6 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If the number is divisible</a:t>
                      </a:r>
                      <a:r>
                        <a:rPr lang="en-CA" sz="2400" baseline="0" dirty="0" smtClean="0"/>
                        <a:t> by 2 AND 3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8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If the number</a:t>
                      </a:r>
                      <a:r>
                        <a:rPr lang="en-CA" sz="2400" baseline="0" dirty="0" smtClean="0"/>
                        <a:t> represented by the last 3 digits is divisible by 8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9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If the</a:t>
                      </a:r>
                      <a:r>
                        <a:rPr lang="en-CA" sz="2400" baseline="0" dirty="0" smtClean="0"/>
                        <a:t> sum of the digits is divisible by 9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10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If the ones digit is</a:t>
                      </a:r>
                      <a:r>
                        <a:rPr lang="en-CA" sz="2400" baseline="0" dirty="0" smtClean="0"/>
                        <a:t> 0</a:t>
                      </a:r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Divisible by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A</a:t>
            </a:r>
            <a:r>
              <a:rPr lang="en-CA" dirty="0" smtClean="0"/>
              <a:t> number is divisible by 2 if the number is even.  All multiples of 2 are even numbers.</a:t>
            </a:r>
          </a:p>
          <a:p>
            <a:endParaRPr lang="en-CA" dirty="0" smtClean="0"/>
          </a:p>
          <a:p>
            <a:r>
              <a:rPr lang="en-CA" dirty="0" smtClean="0"/>
              <a:t>Write down 3 numbers that end with an even number.</a:t>
            </a:r>
          </a:p>
          <a:p>
            <a:endParaRPr lang="en-CA" dirty="0" smtClean="0"/>
          </a:p>
          <a:p>
            <a:r>
              <a:rPr lang="en-CA" dirty="0" smtClean="0"/>
              <a:t>Check to see if it is divisible by 2 by using long division.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Divisible by 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CA" dirty="0" smtClean="0"/>
          </a:p>
          <a:p>
            <a:r>
              <a:rPr lang="en-CA" dirty="0" smtClean="0"/>
              <a:t>A number is divisible by 4 if the last two digits are divisible by 4.  </a:t>
            </a:r>
          </a:p>
          <a:p>
            <a:endParaRPr lang="en-CA" dirty="0" smtClean="0"/>
          </a:p>
          <a:p>
            <a:r>
              <a:rPr lang="en-CA" dirty="0" smtClean="0"/>
              <a:t>So, to find out if 352 is divisible by 4, check the last two digits.  </a:t>
            </a:r>
          </a:p>
          <a:p>
            <a:endParaRPr lang="en-CA" dirty="0" smtClean="0"/>
          </a:p>
          <a:p>
            <a:r>
              <a:rPr lang="en-CA" dirty="0" smtClean="0"/>
              <a:t>52÷4 = 13</a:t>
            </a:r>
          </a:p>
          <a:p>
            <a:endParaRPr lang="en-CA" dirty="0" smtClean="0"/>
          </a:p>
          <a:p>
            <a:r>
              <a:rPr lang="en-CA" dirty="0" smtClean="0"/>
              <a:t>Therefore, 52 is divisible by 4 so, 352 is also divisible by 4.</a:t>
            </a:r>
          </a:p>
          <a:p>
            <a:endParaRPr lang="en-CA" dirty="0" smtClean="0"/>
          </a:p>
          <a:p>
            <a:r>
              <a:rPr lang="en-CA" dirty="0" smtClean="0"/>
              <a:t>Would 4052 be divisible by 4?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Divisible by 5	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A number is divisible by 5 if the ones digit is a 0 or a 5.</a:t>
            </a:r>
          </a:p>
          <a:p>
            <a:endParaRPr lang="en-CA" dirty="0" smtClean="0"/>
          </a:p>
          <a:p>
            <a:r>
              <a:rPr lang="en-CA" dirty="0" smtClean="0"/>
              <a:t>Some multiples of 5 are: 5, 10, 15, 20 etc.</a:t>
            </a:r>
          </a:p>
          <a:p>
            <a:endParaRPr lang="en-CA" dirty="0" smtClean="0"/>
          </a:p>
          <a:p>
            <a:r>
              <a:rPr lang="en-CA" dirty="0" smtClean="0"/>
              <a:t>Write down 3 examples of a number divisible by 5.</a:t>
            </a:r>
          </a:p>
          <a:p>
            <a:endParaRPr lang="en-CA" dirty="0" smtClean="0"/>
          </a:p>
          <a:p>
            <a:r>
              <a:rPr lang="en-CA" dirty="0" smtClean="0"/>
              <a:t>Check to see if they are divisible by 5 by using long division.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</TotalTime>
  <Words>832</Words>
  <Application>Microsoft Office PowerPoint</Application>
  <PresentationFormat>On-screen Show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Unit One: Patterns and Relations</vt:lpstr>
      <vt:lpstr>What You’ll Learn...</vt:lpstr>
      <vt:lpstr>Try this problem...</vt:lpstr>
      <vt:lpstr>Divisibility Rules</vt:lpstr>
      <vt:lpstr>Slide 5</vt:lpstr>
      <vt:lpstr>DIVISIBILITY RULES</vt:lpstr>
      <vt:lpstr>Divisible by 2</vt:lpstr>
      <vt:lpstr>Divisible by 4</vt:lpstr>
      <vt:lpstr>Divisible by 5  </vt:lpstr>
      <vt:lpstr>Divisible by 8</vt:lpstr>
      <vt:lpstr>Divisible by 10</vt:lpstr>
      <vt:lpstr>FACTORS</vt:lpstr>
      <vt:lpstr>Slide 13</vt:lpstr>
      <vt:lpstr>Slide 14</vt:lpstr>
      <vt:lpstr>Put the following numbers into the Venn Diagram...</vt:lpstr>
      <vt:lpstr>Today’s homework...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One: Patterns and Relations</dc:title>
  <dc:creator>Bishop</dc:creator>
  <cp:lastModifiedBy>Bishop</cp:lastModifiedBy>
  <cp:revision>6</cp:revision>
  <dcterms:created xsi:type="dcterms:W3CDTF">2012-05-18T10:04:47Z</dcterms:created>
  <dcterms:modified xsi:type="dcterms:W3CDTF">2012-05-18T10:58:06Z</dcterms:modified>
</cp:coreProperties>
</file>