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4" r:id="rId6"/>
    <p:sldId id="258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42313A-9DC1-4A06-9DCA-85EEBF4D2D01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3FAC8D2-1E10-4F0E-B6DA-DFC6A06FC2C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Patterns in Division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1.2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Textbook: Page 12-13 #1,3,5,6,9 and reflect</a:t>
            </a:r>
          </a:p>
          <a:p>
            <a:endParaRPr lang="en-CA" dirty="0" smtClean="0"/>
          </a:p>
          <a:p>
            <a:r>
              <a:rPr lang="en-CA" dirty="0" smtClean="0"/>
              <a:t>Workbook: Lesson 1.2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Division is about making equal groups.</a:t>
            </a:r>
          </a:p>
          <a:p>
            <a:endParaRPr lang="en-CA" dirty="0" smtClean="0"/>
          </a:p>
          <a:p>
            <a:r>
              <a:rPr lang="en-CA" dirty="0" smtClean="0"/>
              <a:t>For 20÷4 we make 4 equal groups of 5.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A number is divisible by 3, if the SUM of the digits are divisible by 3.  </a:t>
            </a:r>
          </a:p>
          <a:p>
            <a:endParaRPr lang="en-CA" dirty="0" smtClean="0"/>
          </a:p>
          <a:p>
            <a:r>
              <a:rPr lang="en-CA" dirty="0" smtClean="0"/>
              <a:t>363 = 3+6+3 = 12.</a:t>
            </a:r>
          </a:p>
          <a:p>
            <a:endParaRPr lang="en-CA" dirty="0" smtClean="0"/>
          </a:p>
          <a:p>
            <a:r>
              <a:rPr lang="en-CA" dirty="0" smtClean="0"/>
              <a:t>Is 12 divisible by 3?</a:t>
            </a:r>
          </a:p>
          <a:p>
            <a:endParaRPr lang="en-CA" dirty="0" smtClean="0"/>
          </a:p>
          <a:p>
            <a:r>
              <a:rPr lang="en-CA" dirty="0" smtClean="0"/>
              <a:t>12÷3 = 4.</a:t>
            </a:r>
          </a:p>
          <a:p>
            <a:endParaRPr lang="en-CA" dirty="0" smtClean="0"/>
          </a:p>
          <a:p>
            <a:r>
              <a:rPr lang="en-CA" dirty="0" smtClean="0"/>
              <a:t>Therefore, 363 is divisible by 3.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Divisible by 3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12, 21, 42, 56, 88, 135, 246, 453, 728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Fill in this Venn Diagram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04865"/>
            <a:ext cx="8064896" cy="448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206084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Divisible by 2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6372200" y="206084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Divisible by 3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like a Venn Diagram, but uses a chart instead.</a:t>
            </a:r>
          </a:p>
          <a:p>
            <a:endParaRPr lang="en-CA" dirty="0" smtClean="0"/>
          </a:p>
          <a:p>
            <a:r>
              <a:rPr lang="en-CA" dirty="0" smtClean="0"/>
              <a:t>Put these numbers in the correct space.</a:t>
            </a:r>
            <a:br>
              <a:rPr lang="en-CA" dirty="0" smtClean="0"/>
            </a:br>
            <a:r>
              <a:rPr lang="en-CA" dirty="0" smtClean="0"/>
              <a:t>12, 24, 10, 32, 139, 9212, 224, 120, 1104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Carroll Diagram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3933056"/>
          <a:ext cx="7200800" cy="1440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747"/>
                <a:gridCol w="2248786"/>
                <a:gridCol w="2400267"/>
              </a:tblGrid>
              <a:tr h="480053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Divisible</a:t>
                      </a:r>
                      <a:r>
                        <a:rPr lang="en-CA" baseline="0" dirty="0" smtClean="0"/>
                        <a:t> by 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Not divisible</a:t>
                      </a:r>
                      <a:r>
                        <a:rPr lang="en-CA" baseline="0" dirty="0" smtClean="0"/>
                        <a:t> by 3</a:t>
                      </a:r>
                      <a:endParaRPr lang="en-CA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CA" dirty="0" smtClean="0"/>
                        <a:t>Divisible by 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en-CA" dirty="0" smtClean="0"/>
                        <a:t>Not divisible</a:t>
                      </a:r>
                      <a:r>
                        <a:rPr lang="en-CA" baseline="0" dirty="0" smtClean="0"/>
                        <a:t> by 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We can use divisibility rules to find the factors of a number.  </a:t>
            </a:r>
          </a:p>
          <a:p>
            <a:endParaRPr lang="en-CA" dirty="0" smtClean="0"/>
          </a:p>
          <a:p>
            <a:r>
              <a:rPr lang="en-CA" dirty="0" smtClean="0"/>
              <a:t>Think of the factors for the number 100.</a:t>
            </a:r>
          </a:p>
          <a:p>
            <a:endParaRPr lang="en-CA" dirty="0" smtClean="0"/>
          </a:p>
          <a:p>
            <a:r>
              <a:rPr lang="en-CA" dirty="0" smtClean="0"/>
              <a:t>100 = 1 x 100</a:t>
            </a:r>
          </a:p>
          <a:p>
            <a:r>
              <a:rPr lang="en-CA" dirty="0" smtClean="0"/>
              <a:t>100 = 2 x 50</a:t>
            </a:r>
          </a:p>
          <a:p>
            <a:r>
              <a:rPr lang="en-CA" dirty="0" smtClean="0"/>
              <a:t>100 = 4 x 25</a:t>
            </a:r>
          </a:p>
          <a:p>
            <a:r>
              <a:rPr lang="en-CA" dirty="0" smtClean="0"/>
              <a:t>100 = 5 x 20</a:t>
            </a:r>
          </a:p>
          <a:p>
            <a:r>
              <a:rPr lang="en-CA" dirty="0" smtClean="0"/>
              <a:t>100 = 10 x 10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loud 4"/>
          <p:cNvSpPr/>
          <p:nvPr/>
        </p:nvSpPr>
        <p:spPr>
          <a:xfrm>
            <a:off x="3275856" y="3356992"/>
            <a:ext cx="5220072" cy="3168352"/>
          </a:xfrm>
          <a:prstGeom prst="cloud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491880" y="4005064"/>
            <a:ext cx="5112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dirty="0" smtClean="0"/>
              <a:t>Therefore, the factors of 100 are </a:t>
            </a:r>
          </a:p>
          <a:p>
            <a:endParaRPr lang="en-CA" dirty="0" smtClean="0"/>
          </a:p>
          <a:p>
            <a:pPr algn="ctr"/>
            <a:r>
              <a:rPr lang="en-CA" b="1" dirty="0" smtClean="0"/>
              <a:t>1,2,4,5,10,20,25,50,100</a:t>
            </a:r>
          </a:p>
          <a:p>
            <a:pPr algn="ctr"/>
            <a:endParaRPr lang="en-CA" b="1" dirty="0" smtClean="0"/>
          </a:p>
          <a:p>
            <a:pPr algn="ctr"/>
            <a:r>
              <a:rPr lang="en-CA" b="1" dirty="0" smtClean="0"/>
              <a:t>NB: </a:t>
            </a:r>
            <a:r>
              <a:rPr lang="en-CA" dirty="0" smtClean="0"/>
              <a:t>Always list the factors from least to greatest.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Factors ALWAYS occur in PAIRS.</a:t>
            </a:r>
          </a:p>
          <a:p>
            <a:endParaRPr lang="en-CA" dirty="0" smtClean="0"/>
          </a:p>
          <a:p>
            <a:r>
              <a:rPr lang="en-CA" dirty="0" smtClean="0"/>
              <a:t>When we find one factor, we find the second factor.</a:t>
            </a:r>
          </a:p>
          <a:p>
            <a:endParaRPr lang="en-CA" dirty="0" smtClean="0"/>
          </a:p>
          <a:p>
            <a:r>
              <a:rPr lang="en-CA" dirty="0" smtClean="0"/>
              <a:t>A whole number cannot be divided by 0.  We cannot take a number and share it into equal groups.</a:t>
            </a:r>
          </a:p>
          <a:p>
            <a:endParaRPr lang="en-CA" dirty="0" smtClean="0"/>
          </a:p>
          <a:p>
            <a:r>
              <a:rPr lang="en-CA" dirty="0" smtClean="0"/>
              <a:t>We cannot make sets of zero from a given number of items.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Malak</a:t>
            </a:r>
            <a:r>
              <a:rPr lang="en-CA" dirty="0" smtClean="0"/>
              <a:t> has 16 miniature pyramids.  She wants to share them equally with her cousins.</a:t>
            </a:r>
          </a:p>
          <a:p>
            <a:endParaRPr lang="en-CA" dirty="0" smtClean="0"/>
          </a:p>
          <a:p>
            <a:r>
              <a:rPr lang="en-CA" dirty="0" smtClean="0"/>
              <a:t>How many pyramids will each cousin get if </a:t>
            </a:r>
            <a:r>
              <a:rPr lang="en-CA" dirty="0" err="1" smtClean="0"/>
              <a:t>Malak</a:t>
            </a:r>
            <a:r>
              <a:rPr lang="en-CA" dirty="0" smtClean="0"/>
              <a:t> has:</a:t>
            </a:r>
          </a:p>
          <a:p>
            <a:endParaRPr lang="en-CA" dirty="0" smtClean="0"/>
          </a:p>
          <a:p>
            <a:r>
              <a:rPr lang="en-CA" dirty="0" smtClean="0"/>
              <a:t>A) 8 cousins?</a:t>
            </a:r>
          </a:p>
          <a:p>
            <a:endParaRPr lang="en-CA" dirty="0" smtClean="0"/>
          </a:p>
          <a:p>
            <a:r>
              <a:rPr lang="en-CA" dirty="0" smtClean="0"/>
              <a:t>B) 0 cousins?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Solve this...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A) There are 16 pyramids.  She has 8 cousins.</a:t>
            </a:r>
          </a:p>
          <a:p>
            <a:endParaRPr lang="en-CA" dirty="0" smtClean="0"/>
          </a:p>
          <a:p>
            <a:r>
              <a:rPr lang="en-CA" dirty="0" smtClean="0"/>
              <a:t>16÷8=2 Each cousin will get 2 pyramids.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There are 16 pyramids, she has no cousins.  She cannot share 16 pyramids with no people.  We cannot divide 16 into 0 groups.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Answer...</a:t>
            </a: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353</Words>
  <Application>Microsoft Office PowerPoint</Application>
  <PresentationFormat>On-screen Show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Patterns in Division</vt:lpstr>
      <vt:lpstr>Slide 2</vt:lpstr>
      <vt:lpstr>Divisible by 3</vt:lpstr>
      <vt:lpstr>Fill in this Venn Diagram</vt:lpstr>
      <vt:lpstr>The Carroll Diagram</vt:lpstr>
      <vt:lpstr>Slide 6</vt:lpstr>
      <vt:lpstr>Slide 7</vt:lpstr>
      <vt:lpstr>Solve this...</vt:lpstr>
      <vt:lpstr>Answer...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in Division</dc:title>
  <dc:creator>Bishop</dc:creator>
  <cp:lastModifiedBy>Bishop</cp:lastModifiedBy>
  <cp:revision>3</cp:revision>
  <dcterms:created xsi:type="dcterms:W3CDTF">2012-05-18T10:58:13Z</dcterms:created>
  <dcterms:modified xsi:type="dcterms:W3CDTF">2012-05-18T11:19:43Z</dcterms:modified>
</cp:coreProperties>
</file>