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2986A4-136B-45A3-BBCA-DF2517059CAE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1D6736-05B8-4D69-8601-9937DCECA0A8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Patterns and Relationships in Tables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1.5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Try this one...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75656" y="1340768"/>
          <a:ext cx="6139408" cy="222504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971056"/>
                <a:gridCol w="3168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3718679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a) What is the pattern in the input?  The output?</a:t>
            </a:r>
          </a:p>
          <a:p>
            <a:endParaRPr lang="en-CA" sz="2000" dirty="0"/>
          </a:p>
          <a:p>
            <a:r>
              <a:rPr lang="en-CA" sz="2000" dirty="0" smtClean="0"/>
              <a:t>b) What is the numerical coefficient?</a:t>
            </a:r>
          </a:p>
          <a:p>
            <a:endParaRPr lang="en-CA" sz="2000" dirty="0"/>
          </a:p>
          <a:p>
            <a:r>
              <a:rPr lang="en-CA" sz="2000" dirty="0" smtClean="0"/>
              <a:t>c) Is this a relation with subtraction or addition?</a:t>
            </a:r>
          </a:p>
          <a:p>
            <a:endParaRPr lang="en-CA" sz="2000" dirty="0"/>
          </a:p>
          <a:p>
            <a:r>
              <a:rPr lang="en-CA" sz="2000" dirty="0" smtClean="0"/>
              <a:t>d) What is the constant term?</a:t>
            </a:r>
          </a:p>
          <a:p>
            <a:endParaRPr lang="en-CA" sz="2000" dirty="0"/>
          </a:p>
          <a:p>
            <a:r>
              <a:rPr lang="en-CA" sz="2000" dirty="0" smtClean="0"/>
              <a:t>e) What is the expression?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Answers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CA" dirty="0" smtClean="0"/>
              <a:t>Input increases by 1.  Output increases by 6.</a:t>
            </a:r>
          </a:p>
          <a:p>
            <a:pPr marL="514350" indent="-514350">
              <a:buAutoNum type="alphaLcParenR"/>
            </a:pPr>
            <a:r>
              <a:rPr lang="en-CA" dirty="0" smtClean="0"/>
              <a:t>Numerical Coefficient is 6.</a:t>
            </a:r>
          </a:p>
          <a:p>
            <a:pPr marL="514350" indent="-514350">
              <a:buAutoNum type="alphaLcParenR"/>
            </a:pPr>
            <a:r>
              <a:rPr lang="en-CA" dirty="0" smtClean="0"/>
              <a:t>Subtraction.</a:t>
            </a:r>
          </a:p>
          <a:p>
            <a:pPr marL="514350" indent="-514350">
              <a:buAutoNum type="alphaLcParenR"/>
            </a:pPr>
            <a:r>
              <a:rPr lang="en-CA" dirty="0" smtClean="0"/>
              <a:t>Constant term is 4.</a:t>
            </a:r>
          </a:p>
          <a:p>
            <a:pPr marL="514350" indent="-514350">
              <a:buAutoNum type="alphaLcParenR"/>
            </a:pPr>
            <a:r>
              <a:rPr lang="en-CA" dirty="0" smtClean="0"/>
              <a:t>Expression is 6n – 4.</a:t>
            </a:r>
          </a:p>
          <a:p>
            <a:pPr marL="514350" indent="-514350">
              <a:buAutoNum type="alphaLcParenR"/>
            </a:pPr>
            <a:endParaRPr lang="en-CA" dirty="0" smtClean="0"/>
          </a:p>
          <a:p>
            <a:pPr marL="514350" indent="-514350">
              <a:buAutoNum type="alphaLcParenR"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Textbook: Page 27-28 #1,2,4 and reflect</a:t>
            </a:r>
          </a:p>
          <a:p>
            <a:endParaRPr lang="en-CA" dirty="0" smtClean="0"/>
          </a:p>
          <a:p>
            <a:r>
              <a:rPr lang="en-CA" smtClean="0"/>
              <a:t>Workbook: Lesson 1.5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Input/output machines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525963"/>
          </a:xfrm>
        </p:spPr>
        <p:txBody>
          <a:bodyPr/>
          <a:lstStyle/>
          <a:p>
            <a:r>
              <a:rPr lang="en-CA" dirty="0" smtClean="0"/>
              <a:t>An input/output machine represents a relation.</a:t>
            </a:r>
          </a:p>
          <a:p>
            <a:endParaRPr lang="en-CA" dirty="0" smtClean="0"/>
          </a:p>
          <a:p>
            <a:r>
              <a:rPr lang="en-CA" dirty="0" smtClean="0"/>
              <a:t>Draw an input/output machine with the relation of 2n + 3 inside the machine.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89040"/>
            <a:ext cx="4001116" cy="274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63888" y="5013176"/>
            <a:ext cx="187220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CA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515719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2n + 3</a:t>
            </a:r>
            <a:endParaRPr lang="en-CA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Creating a table...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CA" dirty="0" smtClean="0"/>
              <a:t>To get each output, multiply the number by 2 and then add 3.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2 x 1 + 3 = 5</a:t>
            </a:r>
          </a:p>
          <a:p>
            <a:r>
              <a:rPr lang="en-CA" dirty="0" smtClean="0"/>
              <a:t>2 x 2 + 3 = 7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19672" y="2564904"/>
          <a:ext cx="6096000" cy="249428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(n)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(2n + 3)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-Point Star 6"/>
          <p:cNvSpPr/>
          <p:nvPr/>
        </p:nvSpPr>
        <p:spPr>
          <a:xfrm>
            <a:off x="3563888" y="4941168"/>
            <a:ext cx="2304256" cy="191683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4211960" y="544522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Fill in the rest of the table</a:t>
            </a:r>
            <a:endParaRPr lang="en-CA" b="1" dirty="0"/>
          </a:p>
        </p:txBody>
      </p:sp>
      <p:sp>
        <p:nvSpPr>
          <p:cNvPr id="9" name="Right Arrow 8"/>
          <p:cNvSpPr/>
          <p:nvPr/>
        </p:nvSpPr>
        <p:spPr>
          <a:xfrm>
            <a:off x="5868144" y="5805264"/>
            <a:ext cx="792088" cy="2880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6804248" y="558924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What pattern do you see??</a:t>
            </a:r>
            <a:endParaRPr lang="en-CA" b="1" dirty="0"/>
          </a:p>
        </p:txBody>
      </p:sp>
      <p:sp>
        <p:nvSpPr>
          <p:cNvPr id="11" name="Flowchart: Punched Tape 10"/>
          <p:cNvSpPr/>
          <p:nvPr/>
        </p:nvSpPr>
        <p:spPr>
          <a:xfrm>
            <a:off x="5364088" y="404664"/>
            <a:ext cx="2520280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5508104" y="69269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Remember Order of Operations</a:t>
            </a:r>
            <a:endParaRPr lang="en-C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consecutive input numbers are used, the OUTPUT forms a pattern.</a:t>
            </a:r>
          </a:p>
          <a:p>
            <a:endParaRPr lang="en-CA" dirty="0" smtClean="0"/>
          </a:p>
          <a:p>
            <a:r>
              <a:rPr lang="en-CA" dirty="0" smtClean="0"/>
              <a:t>In this example, the output increases by 2.</a:t>
            </a:r>
          </a:p>
          <a:p>
            <a:endParaRPr lang="en-CA" dirty="0" smtClean="0"/>
          </a:p>
          <a:p>
            <a:r>
              <a:rPr lang="en-CA" dirty="0" smtClean="0"/>
              <a:t>Why do you think that is?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 relation is 2n + 3.</a:t>
            </a:r>
          </a:p>
          <a:p>
            <a:endParaRPr lang="en-CA" dirty="0" smtClean="0"/>
          </a:p>
          <a:p>
            <a:r>
              <a:rPr lang="en-CA" dirty="0" smtClean="0"/>
              <a:t>The pattern is that the output increases by the value of the numerical coefficient.</a:t>
            </a:r>
          </a:p>
          <a:p>
            <a:endParaRPr lang="en-CA" dirty="0" smtClean="0"/>
          </a:p>
          <a:p>
            <a:r>
              <a:rPr lang="en-CA" dirty="0" smtClean="0"/>
              <a:t>Since the expression contained 2n, the input number is doubled.</a:t>
            </a:r>
            <a:endParaRPr lang="en-CA" dirty="0" smtClean="0"/>
          </a:p>
          <a:p>
            <a:endParaRPr lang="en-CA" b="1" dirty="0" smtClean="0"/>
          </a:p>
          <a:p>
            <a:r>
              <a:rPr lang="en-CA" b="1" dirty="0" smtClean="0"/>
              <a:t>When the input number increases by 1, the output number increases by 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an input/output table for this relation:</a:t>
            </a:r>
            <a:r>
              <a:rPr lang="en-CA" dirty="0" smtClean="0"/>
              <a:t> </a:t>
            </a:r>
            <a:r>
              <a:rPr lang="en-CA" dirty="0" smtClean="0"/>
              <a:t>3n – 2</a:t>
            </a:r>
            <a:r>
              <a:rPr lang="en-CA" dirty="0" smtClean="0"/>
              <a:t> </a:t>
            </a:r>
            <a:r>
              <a:rPr lang="en-CA" dirty="0" smtClean="0"/>
              <a:t>and find the pattern in the input and the output.</a:t>
            </a:r>
          </a:p>
          <a:p>
            <a:pPr>
              <a:buNone/>
            </a:pPr>
            <a:endParaRPr lang="en-C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47664" y="3573016"/>
          <a:ext cx="6096000" cy="24942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</a:p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(n)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(3n -2)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rved Right Arrow 6"/>
          <p:cNvSpPr/>
          <p:nvPr/>
        </p:nvSpPr>
        <p:spPr>
          <a:xfrm>
            <a:off x="1259632" y="5157192"/>
            <a:ext cx="216024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1259632" y="4725144"/>
            <a:ext cx="216024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1259632" y="4293096"/>
            <a:ext cx="216024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1259632" y="5589240"/>
            <a:ext cx="216024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42930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+1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46531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+1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51571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+1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56612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+1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CA" dirty="0" smtClean="0"/>
              <a:t>You can also have a complete input/output table and find the relation represented in the table.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What is the pattern?</a:t>
            </a:r>
          </a:p>
          <a:p>
            <a:r>
              <a:rPr lang="en-CA" dirty="0" smtClean="0"/>
              <a:t>What is the relation?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03648" y="3212976"/>
          <a:ext cx="6096000" cy="22250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19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23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find the relation, use trial and error.</a:t>
            </a:r>
          </a:p>
          <a:p>
            <a:endParaRPr lang="en-CA" dirty="0" smtClean="0"/>
          </a:p>
          <a:p>
            <a:r>
              <a:rPr lang="en-CA" dirty="0" smtClean="0"/>
              <a:t>When you know how much the output goes up by, you know the numerical coefficient.</a:t>
            </a:r>
          </a:p>
          <a:p>
            <a:endParaRPr lang="en-CA" dirty="0" smtClean="0"/>
          </a:p>
          <a:p>
            <a:r>
              <a:rPr lang="en-CA" dirty="0" smtClean="0"/>
              <a:t>In this example, the output is going up by 4.  So, the relation starts with 4n.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Put the different inputs into the beginning of the relation.</a:t>
            </a:r>
          </a:p>
          <a:p>
            <a:endParaRPr lang="en-CA" dirty="0" smtClean="0"/>
          </a:p>
          <a:p>
            <a:r>
              <a:rPr lang="en-CA" dirty="0" smtClean="0"/>
              <a:t>4(1) = 4</a:t>
            </a:r>
          </a:p>
          <a:p>
            <a:r>
              <a:rPr lang="en-CA" dirty="0" smtClean="0"/>
              <a:t>4(2) = 8</a:t>
            </a:r>
          </a:p>
          <a:p>
            <a:r>
              <a:rPr lang="en-CA" dirty="0" smtClean="0"/>
              <a:t>4(3) = 12</a:t>
            </a:r>
            <a:endParaRPr lang="en-CA" dirty="0"/>
          </a:p>
        </p:txBody>
      </p:sp>
      <p:sp>
        <p:nvSpPr>
          <p:cNvPr id="4" name="Cloud Callout 3"/>
          <p:cNvSpPr/>
          <p:nvPr/>
        </p:nvSpPr>
        <p:spPr>
          <a:xfrm>
            <a:off x="2555776" y="2852936"/>
            <a:ext cx="2808312" cy="28803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131840" y="3284984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How far off from the total in the output part of the table are these totals?  Is it higher or lower? </a:t>
            </a:r>
            <a:endParaRPr lang="en-CA" b="1" dirty="0"/>
          </a:p>
        </p:txBody>
      </p:sp>
      <p:sp>
        <p:nvSpPr>
          <p:cNvPr id="6" name="Right Arrow 5"/>
          <p:cNvSpPr/>
          <p:nvPr/>
        </p:nvSpPr>
        <p:spPr>
          <a:xfrm>
            <a:off x="5508104" y="3717032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Cloud Callout 6"/>
          <p:cNvSpPr/>
          <p:nvPr/>
        </p:nvSpPr>
        <p:spPr>
          <a:xfrm>
            <a:off x="6444208" y="2276872"/>
            <a:ext cx="2699792" cy="24482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804248" y="2708920"/>
            <a:ext cx="2016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If </a:t>
            </a:r>
            <a:r>
              <a:rPr lang="en-CA" b="1" dirty="0" smtClean="0"/>
              <a:t>it is higher, the operation is addition.  If it is lower...it is subtraction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573325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The difference then becomes the constant term!</a:t>
            </a:r>
            <a:endParaRPr lang="en-CA" b="1" dirty="0"/>
          </a:p>
        </p:txBody>
      </p:sp>
      <p:sp>
        <p:nvSpPr>
          <p:cNvPr id="10" name="Down Arrow 9"/>
          <p:cNvSpPr/>
          <p:nvPr/>
        </p:nvSpPr>
        <p:spPr>
          <a:xfrm>
            <a:off x="7884368" y="486916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Left Arrow 10"/>
          <p:cNvSpPr/>
          <p:nvPr/>
        </p:nvSpPr>
        <p:spPr>
          <a:xfrm>
            <a:off x="2051720" y="6237312"/>
            <a:ext cx="39604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683568" y="602128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4n + 3</a:t>
            </a:r>
            <a:endParaRPr lang="en-CA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492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Patterns and Relationships in Tables</vt:lpstr>
      <vt:lpstr>Input/output machines</vt:lpstr>
      <vt:lpstr>Creating a table...</vt:lpstr>
      <vt:lpstr>Slide 4</vt:lpstr>
      <vt:lpstr>Slide 5</vt:lpstr>
      <vt:lpstr>Slide 6</vt:lpstr>
      <vt:lpstr>Slide 7</vt:lpstr>
      <vt:lpstr>Slide 8</vt:lpstr>
      <vt:lpstr>Slide 9</vt:lpstr>
      <vt:lpstr>Try this one...</vt:lpstr>
      <vt:lpstr>Answers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Relationships in Tables</dc:title>
  <dc:creator>Bishop</dc:creator>
  <cp:lastModifiedBy>Bishop</cp:lastModifiedBy>
  <cp:revision>4</cp:revision>
  <dcterms:created xsi:type="dcterms:W3CDTF">2012-05-18T13:22:27Z</dcterms:created>
  <dcterms:modified xsi:type="dcterms:W3CDTF">2012-05-18T13:56:42Z</dcterms:modified>
</cp:coreProperties>
</file>