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14</c:v>
                </c:pt>
                <c:pt idx="4">
                  <c:v>18</c:v>
                </c:pt>
                <c:pt idx="5">
                  <c:v>22</c:v>
                </c:pt>
              </c:numCache>
            </c:numRef>
          </c:yVal>
        </c:ser>
        <c:axId val="88134016"/>
        <c:axId val="88004864"/>
      </c:scatterChart>
      <c:valAx>
        <c:axId val="88134016"/>
        <c:scaling>
          <c:orientation val="minMax"/>
        </c:scaling>
        <c:axPos val="b"/>
        <c:numFmt formatCode="General" sourceLinked="1"/>
        <c:tickLblPos val="nextTo"/>
        <c:crossAx val="88004864"/>
        <c:crosses val="autoZero"/>
        <c:crossBetween val="midCat"/>
      </c:valAx>
      <c:valAx>
        <c:axId val="88004864"/>
        <c:scaling>
          <c:orientation val="minMax"/>
        </c:scaling>
        <c:axPos val="l"/>
        <c:majorGridlines/>
        <c:numFmt formatCode="General" sourceLinked="1"/>
        <c:tickLblPos val="nextTo"/>
        <c:crossAx val="8813401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038B05-7946-4BC6-9AD9-A1D93E5E5F48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78C749-700F-4021-8B4C-C09BF153398D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Graphing Relations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1.6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can use a graph to show the relationship between input and output.</a:t>
            </a:r>
          </a:p>
          <a:p>
            <a:endParaRPr lang="en-CA" dirty="0" smtClean="0"/>
          </a:p>
          <a:p>
            <a:r>
              <a:rPr lang="en-CA" dirty="0" smtClean="0"/>
              <a:t>The first step is to complete the input/output table.  </a:t>
            </a:r>
          </a:p>
          <a:p>
            <a:endParaRPr lang="en-CA" dirty="0" smtClean="0"/>
          </a:p>
          <a:p>
            <a:r>
              <a:rPr lang="en-CA" dirty="0" smtClean="0"/>
              <a:t>Then, create a graph that will coordinate with the table you created.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Complete this table...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2501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Input</a:t>
                      </a:r>
                    </a:p>
                    <a:p>
                      <a:pPr algn="ctr"/>
                      <a:r>
                        <a:rPr lang="en-CA" dirty="0" smtClean="0"/>
                        <a:t>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Output</a:t>
                      </a:r>
                    </a:p>
                    <a:p>
                      <a:pPr algn="ctr"/>
                      <a:r>
                        <a:rPr lang="en-CA" dirty="0" smtClean="0"/>
                        <a:t>4n +</a:t>
                      </a:r>
                      <a:r>
                        <a:rPr lang="en-CA" baseline="0" dirty="0" smtClean="0"/>
                        <a:t> 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Plotting on a graph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31640" y="148478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Input (x-axis)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99695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Output </a:t>
            </a:r>
          </a:p>
          <a:p>
            <a:r>
              <a:rPr lang="en-CA" b="1" dirty="0" smtClean="0"/>
              <a:t>(Y-axis)</a:t>
            </a:r>
            <a:endParaRPr lang="en-C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this one...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661248"/>
          </a:xfrm>
        </p:spPr>
        <p:txBody>
          <a:bodyPr>
            <a:normAutofit/>
          </a:bodyPr>
          <a:lstStyle/>
          <a:p>
            <a:r>
              <a:rPr lang="en-CA" dirty="0" smtClean="0"/>
              <a:t>Complete the table, and make a graph.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cost of n CD’s in $’s is 12n.  </a:t>
            </a:r>
          </a:p>
          <a:p>
            <a:r>
              <a:rPr lang="en-CA" dirty="0" smtClean="0"/>
              <a:t>What is the cost of 1 CD?</a:t>
            </a:r>
          </a:p>
          <a:p>
            <a:r>
              <a:rPr lang="en-CA" dirty="0" smtClean="0"/>
              <a:t>What is the cost of 5 CD’s?</a:t>
            </a:r>
          </a:p>
          <a:p>
            <a:r>
              <a:rPr lang="en-CA" dirty="0" smtClean="0"/>
              <a:t>How many CD’s could you buy with 72$</a:t>
            </a:r>
          </a:p>
          <a:p>
            <a:pPr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9712" y="2060848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Input (n)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Output (12n)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Word Problem for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Mr. Sam has 25 granola bars.  He gives 3 granola bars to each student who stays after school to help.  </a:t>
            </a:r>
          </a:p>
          <a:p>
            <a:r>
              <a:rPr lang="en-CA" dirty="0" smtClean="0"/>
              <a:t>A) show a relation to show how the number of granola bars that remain is related to </a:t>
            </a:r>
            <a:r>
              <a:rPr lang="en-CA" smtClean="0"/>
              <a:t>the number of helpers.</a:t>
            </a:r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connect all the points, you will have a straight line.</a:t>
            </a:r>
          </a:p>
          <a:p>
            <a:endParaRPr lang="en-CA" dirty="0" smtClean="0"/>
          </a:p>
          <a:p>
            <a:r>
              <a:rPr lang="en-CA" dirty="0" smtClean="0"/>
              <a:t>This is called a </a:t>
            </a:r>
            <a:r>
              <a:rPr lang="en-CA" b="1" dirty="0" smtClean="0"/>
              <a:t>linear relation.</a:t>
            </a:r>
          </a:p>
          <a:p>
            <a:endParaRPr lang="en-CA" b="1" dirty="0" smtClean="0"/>
          </a:p>
          <a:p>
            <a:r>
              <a:rPr lang="en-CA" dirty="0" smtClean="0"/>
              <a:t>The graph shows that each time the input increases by 1, the output increases by 4.</a:t>
            </a:r>
          </a:p>
          <a:p>
            <a:endParaRPr lang="en-CA" b="1" dirty="0" smtClean="0"/>
          </a:p>
          <a:p>
            <a:endParaRPr lang="en-C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223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Graphing Relations </vt:lpstr>
      <vt:lpstr>Slide 2</vt:lpstr>
      <vt:lpstr>Complete this table...</vt:lpstr>
      <vt:lpstr>Plotting on a graph</vt:lpstr>
      <vt:lpstr>Try this one...</vt:lpstr>
      <vt:lpstr>A Word Problem for You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Relations</dc:title>
  <dc:creator>Bishop</dc:creator>
  <cp:lastModifiedBy>Bishop</cp:lastModifiedBy>
  <cp:revision>2</cp:revision>
  <dcterms:created xsi:type="dcterms:W3CDTF">2012-05-18T14:48:57Z</dcterms:created>
  <dcterms:modified xsi:type="dcterms:W3CDTF">2012-05-18T15:00:23Z</dcterms:modified>
</cp:coreProperties>
</file>