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3D9E4A-F8BB-4061-B21F-8CBBD37125D8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173DD8-C886-4616-A41B-3CD3DC58E3C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Two: Integers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2.1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You’ll Learn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Model integers using colored tiles.</a:t>
            </a:r>
          </a:p>
          <a:p>
            <a:endParaRPr lang="en-CA" dirty="0" smtClean="0"/>
          </a:p>
          <a:p>
            <a:r>
              <a:rPr lang="en-CA" dirty="0" smtClean="0"/>
              <a:t>Add integers using colored tiles and number lines.</a:t>
            </a:r>
          </a:p>
          <a:p>
            <a:endParaRPr lang="en-CA" dirty="0" smtClean="0"/>
          </a:p>
          <a:p>
            <a:r>
              <a:rPr lang="en-CA" dirty="0" smtClean="0"/>
              <a:t>Subtract integers using colored tiles and number lines.</a:t>
            </a:r>
          </a:p>
          <a:p>
            <a:endParaRPr lang="en-CA" dirty="0" smtClean="0"/>
          </a:p>
          <a:p>
            <a:r>
              <a:rPr lang="en-CA" dirty="0" smtClean="0"/>
              <a:t>Solve problems involving the addition and subtraction of integers.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is this important??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use integers everyday.</a:t>
            </a:r>
          </a:p>
          <a:p>
            <a:endParaRPr lang="en-CA" dirty="0" smtClean="0"/>
          </a:p>
          <a:p>
            <a:r>
              <a:rPr lang="en-CA" dirty="0" smtClean="0"/>
              <a:t>Weather, finances, sports, geography and science all use integers.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Vocabulary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Positive Number - a number that is above zero.</a:t>
            </a:r>
          </a:p>
          <a:p>
            <a:endParaRPr lang="en-CA" dirty="0" smtClean="0"/>
          </a:p>
          <a:p>
            <a:r>
              <a:rPr lang="en-CA" dirty="0" smtClean="0"/>
              <a:t>Negative Number – a number that is below zero.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Representing Integers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Tiles can represent positive and negative integers. 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A red tile and a yellow tile combine to model 0.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71600" y="3356992"/>
            <a:ext cx="720080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4283968" y="3356992"/>
            <a:ext cx="7200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763688" y="328498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One yellow tile can represent +1</a:t>
            </a:r>
            <a:endParaRPr lang="en-C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335699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One red tile can represent -1</a:t>
            </a:r>
            <a:endParaRPr lang="en-CA" b="1" dirty="0"/>
          </a:p>
        </p:txBody>
      </p:sp>
      <p:sp>
        <p:nvSpPr>
          <p:cNvPr id="8" name="Rectangle 7"/>
          <p:cNvSpPr/>
          <p:nvPr/>
        </p:nvSpPr>
        <p:spPr>
          <a:xfrm>
            <a:off x="1187624" y="5157192"/>
            <a:ext cx="720080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187624" y="5877272"/>
            <a:ext cx="7200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979712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+1</a:t>
            </a:r>
            <a:endParaRPr lang="en-C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60212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-1</a:t>
            </a:r>
            <a:endParaRPr lang="en-CA" b="1" dirty="0"/>
          </a:p>
        </p:txBody>
      </p:sp>
      <p:sp>
        <p:nvSpPr>
          <p:cNvPr id="12" name="Right Brace 11"/>
          <p:cNvSpPr/>
          <p:nvPr/>
        </p:nvSpPr>
        <p:spPr>
          <a:xfrm>
            <a:off x="2555776" y="5229200"/>
            <a:ext cx="648072" cy="1080120"/>
          </a:xfrm>
          <a:prstGeom prst="rightBrace">
            <a:avLst/>
          </a:prstGeom>
          <a:ln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3707904" y="55172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This is called a ZERO PAIR</a:t>
            </a:r>
            <a:endParaRPr lang="en-C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Integers can be modeled in many ways.  Here are 2 ways to model +5.  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115616" y="350100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835696" y="350100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555776" y="350100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995936" y="350100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275856" y="350100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71601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99593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27585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255577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83569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115616" y="4509120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115616" y="5157192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ounded Rectangle 15"/>
          <p:cNvSpPr/>
          <p:nvPr/>
        </p:nvSpPr>
        <p:spPr>
          <a:xfrm>
            <a:off x="971600" y="4365104"/>
            <a:ext cx="864096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67544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A)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4653136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B)</a:t>
            </a:r>
            <a:endParaRPr lang="en-CA" dirty="0"/>
          </a:p>
        </p:txBody>
      </p:sp>
      <p:sp>
        <p:nvSpPr>
          <p:cNvPr id="19" name="Hexagon 18"/>
          <p:cNvSpPr/>
          <p:nvPr/>
        </p:nvSpPr>
        <p:spPr>
          <a:xfrm>
            <a:off x="5652120" y="3356992"/>
            <a:ext cx="2880320" cy="208823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084168" y="3501008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In the second example, 1 yellow tile and 1 red tile makes a zero pair.  The pair models 0</a:t>
            </a:r>
            <a:r>
              <a:rPr lang="en-CA" dirty="0" smtClean="0"/>
              <a:t>.  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Draw -4 in 3 different ways. </a:t>
            </a:r>
          </a:p>
          <a:p>
            <a:endParaRPr lang="en-CA" dirty="0" smtClean="0"/>
          </a:p>
          <a:p>
            <a:r>
              <a:rPr lang="en-CA" dirty="0" smtClean="0"/>
              <a:t>Hint:  You will have more red tiles than you will yellow tiles in all your examples.</a:t>
            </a:r>
          </a:p>
          <a:p>
            <a:endParaRPr lang="en-CA" dirty="0" smtClean="0"/>
          </a:p>
          <a:p>
            <a:r>
              <a:rPr lang="en-CA" dirty="0" smtClean="0"/>
              <a:t>How many different ways could you create -4?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Textbook: page 54 – 55 #1,6,7 and Reflect</a:t>
            </a:r>
          </a:p>
          <a:p>
            <a:endParaRPr lang="en-CA" dirty="0" smtClean="0"/>
          </a:p>
          <a:p>
            <a:r>
              <a:rPr lang="en-CA" dirty="0" smtClean="0"/>
              <a:t>Workbook</a:t>
            </a:r>
            <a:r>
              <a:rPr lang="en-CA" smtClean="0"/>
              <a:t>: Lesson 2.1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229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Unit Two: Integers</vt:lpstr>
      <vt:lpstr>What You’ll Learn</vt:lpstr>
      <vt:lpstr>Why is this important??</vt:lpstr>
      <vt:lpstr>Key Vocabulary</vt:lpstr>
      <vt:lpstr>Representing Integers</vt:lpstr>
      <vt:lpstr>Slide 6</vt:lpstr>
      <vt:lpstr>Slide 7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Two: Integers</dc:title>
  <dc:creator>Bishop</dc:creator>
  <cp:lastModifiedBy>Bishop</cp:lastModifiedBy>
  <cp:revision>2</cp:revision>
  <dcterms:created xsi:type="dcterms:W3CDTF">2012-05-19T14:28:59Z</dcterms:created>
  <dcterms:modified xsi:type="dcterms:W3CDTF">2012-05-19T14:46:27Z</dcterms:modified>
</cp:coreProperties>
</file>