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77A532-1FEA-4D9B-8D5C-D123E6278B9B}" type="datetimeFigureOut">
              <a:rPr lang="en-CA" smtClean="0"/>
              <a:t>19/05/2012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F3638E-9A18-4BE0-AEA8-9C0906017CE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Adding integers with tiles and number lines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2.2 and 2.3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add two positive integers: (+3) + (+2)...you can use tiles.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555776" y="270892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979712" y="270892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403648" y="270892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979712" y="3356992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403648" y="3356992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827584" y="27089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+3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33569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+2</a:t>
            </a:r>
            <a:endParaRPr lang="en-CA" dirty="0"/>
          </a:p>
        </p:txBody>
      </p:sp>
      <p:sp>
        <p:nvSpPr>
          <p:cNvPr id="11" name="Teardrop 10"/>
          <p:cNvSpPr/>
          <p:nvPr/>
        </p:nvSpPr>
        <p:spPr>
          <a:xfrm>
            <a:off x="3995936" y="2492896"/>
            <a:ext cx="2088232" cy="165618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4283968" y="2708920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Combine the tiles.  There are 5 yellow tiles.  They model +5</a:t>
            </a:r>
            <a:endParaRPr lang="en-CA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4695339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/>
              <a:t>So, (+3) + (+2) = +5</a:t>
            </a:r>
            <a:endParaRPr lang="en-CA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add two negative integers, you can also use tiles.</a:t>
            </a:r>
          </a:p>
          <a:p>
            <a:pPr>
              <a:buNone/>
            </a:pPr>
            <a:r>
              <a:rPr lang="en-CA" dirty="0" smtClean="0"/>
              <a:t>(-3) + (-4) =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971600" y="2924944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619672" y="2924944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267744" y="2924944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71600" y="3501008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619672" y="3501008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843808" y="3501008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2267744" y="3501008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467544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-3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35010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-4</a:t>
            </a:r>
            <a:endParaRPr lang="en-CA" dirty="0"/>
          </a:p>
        </p:txBody>
      </p:sp>
      <p:sp>
        <p:nvSpPr>
          <p:cNvPr id="13" name="Chord 12"/>
          <p:cNvSpPr/>
          <p:nvPr/>
        </p:nvSpPr>
        <p:spPr>
          <a:xfrm>
            <a:off x="4211960" y="2348880"/>
            <a:ext cx="3096344" cy="2232248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4572000" y="2780928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Combine the red tiles.  There are 7 tiles.  They model -7.</a:t>
            </a:r>
            <a:endParaRPr lang="en-CA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5013176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So, (-3) + (-4) = -7</a:t>
            </a:r>
            <a:endParaRPr lang="en-CA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add a negative integer and a positive integer, you can use tiles.  (-3) + (+5) = 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339752" y="2780928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763688" y="2780928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187624" y="2780928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196008" y="3437384"/>
            <a:ext cx="495672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196008" y="3437384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763688" y="342900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2339752" y="342900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915816" y="342900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4067944" y="342900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3491880" y="342900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755576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-3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+5</a:t>
            </a:r>
            <a:endParaRPr lang="en-CA" dirty="0"/>
          </a:p>
        </p:txBody>
      </p:sp>
      <p:sp>
        <p:nvSpPr>
          <p:cNvPr id="16" name="Flowchart: Punched Tape 15"/>
          <p:cNvSpPr/>
          <p:nvPr/>
        </p:nvSpPr>
        <p:spPr>
          <a:xfrm>
            <a:off x="4788024" y="2780928"/>
            <a:ext cx="1656184" cy="10081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4860032" y="299695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First, find the zero pairs...</a:t>
            </a:r>
            <a:endParaRPr lang="en-CA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1115616" y="2636912"/>
            <a:ext cx="648072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1763688" y="2636912"/>
            <a:ext cx="57606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ounded Rectangle 20"/>
          <p:cNvSpPr/>
          <p:nvPr/>
        </p:nvSpPr>
        <p:spPr>
          <a:xfrm>
            <a:off x="2339752" y="2636912"/>
            <a:ext cx="57606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1331640" y="422108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There are 3 zero pairs.</a:t>
            </a:r>
            <a:endParaRPr lang="en-CA" sz="2400" b="1" dirty="0"/>
          </a:p>
        </p:txBody>
      </p:sp>
      <p:sp>
        <p:nvSpPr>
          <p:cNvPr id="23" name="Pentagon 22"/>
          <p:cNvSpPr/>
          <p:nvPr/>
        </p:nvSpPr>
        <p:spPr>
          <a:xfrm>
            <a:off x="1259632" y="5013176"/>
            <a:ext cx="3312368" cy="12961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1403648" y="5085184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Count the tiles that are left...there are 3 yellow tiles left.  They model +3.</a:t>
            </a:r>
            <a:endParaRPr lang="en-CA" b="1" dirty="0"/>
          </a:p>
        </p:txBody>
      </p:sp>
      <p:sp>
        <p:nvSpPr>
          <p:cNvPr id="25" name="Flowchart: Delay 24"/>
          <p:cNvSpPr/>
          <p:nvPr/>
        </p:nvSpPr>
        <p:spPr>
          <a:xfrm>
            <a:off x="5076056" y="5085184"/>
            <a:ext cx="2520280" cy="936104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5148064" y="537321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So, (-3) + (+5)= +3</a:t>
            </a:r>
            <a:endParaRPr lang="en-CA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temperature rise +5˚C, then, it falls 8˚C.</a:t>
            </a:r>
          </a:p>
          <a:p>
            <a:endParaRPr lang="en-CA" dirty="0" smtClean="0"/>
          </a:p>
          <a:p>
            <a:r>
              <a:rPr lang="en-CA" dirty="0" smtClean="0"/>
              <a:t>A) represent the above statement with integers.</a:t>
            </a:r>
          </a:p>
          <a:p>
            <a:endParaRPr lang="en-CA" dirty="0" smtClean="0"/>
          </a:p>
          <a:p>
            <a:r>
              <a:rPr lang="en-CA" dirty="0" smtClean="0"/>
              <a:t>B) Find the overall change in temperature.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A) +5 indicates a rise in temperature.</a:t>
            </a:r>
          </a:p>
          <a:p>
            <a:pPr>
              <a:buNone/>
            </a:pPr>
            <a:r>
              <a:rPr lang="en-CA" dirty="0" smtClean="0"/>
              <a:t>        -8 indicates a drop in temperature.</a:t>
            </a:r>
          </a:p>
          <a:p>
            <a:pPr>
              <a:buNone/>
            </a:pPr>
            <a:r>
              <a:rPr lang="en-CA" dirty="0" smtClean="0"/>
              <a:t>The equation is: (+5) + (-8) =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b) Using tiles to model temperature change: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      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187624" y="5157192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763688" y="5157192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5220072" y="5157192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644008" y="5157192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4067944" y="5157192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91880" y="5157192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2915816" y="5157192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339752" y="5157192"/>
            <a:ext cx="5040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3491880" y="450912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2915816" y="450912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2339752" y="450912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763688" y="450912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187624" y="4509120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611560" y="45091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+5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8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-8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827584" y="57332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There are 3 red tiles left.  That means the answer is -3.  So, the overall change in temperature is -3˚C</a:t>
            </a:r>
            <a:endParaRPr lang="en-CA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</TotalTime>
  <Words>286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Adding integers with tiles and number lines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integers with tiles and number lines</dc:title>
  <dc:creator>Bishop</dc:creator>
  <cp:lastModifiedBy>Bishop</cp:lastModifiedBy>
  <cp:revision>3</cp:revision>
  <dcterms:created xsi:type="dcterms:W3CDTF">2012-05-19T15:04:14Z</dcterms:created>
  <dcterms:modified xsi:type="dcterms:W3CDTF">2012-05-19T15:26:34Z</dcterms:modified>
</cp:coreProperties>
</file>