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2D35-EF04-4650-A968-9BD1F4CFDFF9}" type="datetimeFigureOut">
              <a:rPr lang="en-CA" smtClean="0"/>
              <a:pPr/>
              <a:t>23/05/2012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97F30FB-9058-4E42-B520-EEAFDF731F0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2D35-EF04-4650-A968-9BD1F4CFDFF9}" type="datetimeFigureOut">
              <a:rPr lang="en-CA" smtClean="0"/>
              <a:pPr/>
              <a:t>23/05/2012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30FB-9058-4E42-B520-EEAFDF731F0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2D35-EF04-4650-A968-9BD1F4CFDFF9}" type="datetimeFigureOut">
              <a:rPr lang="en-CA" smtClean="0"/>
              <a:pPr/>
              <a:t>23/05/2012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30FB-9058-4E42-B520-EEAFDF731F0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2D35-EF04-4650-A968-9BD1F4CFDFF9}" type="datetimeFigureOut">
              <a:rPr lang="en-CA" smtClean="0"/>
              <a:pPr/>
              <a:t>23/05/2012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30FB-9058-4E42-B520-EEAFDF731F0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2D35-EF04-4650-A968-9BD1F4CFDFF9}" type="datetimeFigureOut">
              <a:rPr lang="en-CA" smtClean="0"/>
              <a:pPr/>
              <a:t>23/05/2012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7F30FB-9058-4E42-B520-EEAFDF731F0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2D35-EF04-4650-A968-9BD1F4CFDFF9}" type="datetimeFigureOut">
              <a:rPr lang="en-CA" smtClean="0"/>
              <a:pPr/>
              <a:t>23/05/2012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30FB-9058-4E42-B520-EEAFDF731F0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2D35-EF04-4650-A968-9BD1F4CFDFF9}" type="datetimeFigureOut">
              <a:rPr lang="en-CA" smtClean="0"/>
              <a:pPr/>
              <a:t>23/05/2012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30FB-9058-4E42-B520-EEAFDF731F0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2D35-EF04-4650-A968-9BD1F4CFDFF9}" type="datetimeFigureOut">
              <a:rPr lang="en-CA" smtClean="0"/>
              <a:pPr/>
              <a:t>23/05/2012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30FB-9058-4E42-B520-EEAFDF731F0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2D35-EF04-4650-A968-9BD1F4CFDFF9}" type="datetimeFigureOut">
              <a:rPr lang="en-CA" smtClean="0"/>
              <a:pPr/>
              <a:t>23/05/2012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30FB-9058-4E42-B520-EEAFDF731F0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2D35-EF04-4650-A968-9BD1F4CFDFF9}" type="datetimeFigureOut">
              <a:rPr lang="en-CA" smtClean="0"/>
              <a:pPr/>
              <a:t>23/05/2012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30FB-9058-4E42-B520-EEAFDF731F0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2D35-EF04-4650-A968-9BD1F4CFDFF9}" type="datetimeFigureOut">
              <a:rPr lang="en-CA" smtClean="0"/>
              <a:pPr/>
              <a:t>23/05/2012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7F30FB-9058-4E42-B520-EEAFDF731F0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D52D35-EF04-4650-A968-9BD1F4CFDFF9}" type="datetimeFigureOut">
              <a:rPr lang="en-CA" smtClean="0"/>
              <a:pPr/>
              <a:t>23/05/2012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97F30FB-9058-4E42-B520-EEAFDF731F0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2.3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Adding Integers on  A Number Line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temperature is 12˚C.  It falls 5˚C.  Find the final temperature.</a:t>
            </a:r>
          </a:p>
          <a:p>
            <a:endParaRPr lang="en-CA" dirty="0" smtClean="0"/>
          </a:p>
          <a:p>
            <a:r>
              <a:rPr lang="en-CA" dirty="0" smtClean="0"/>
              <a:t>Your equation would be: (+12) + (-5).</a:t>
            </a:r>
          </a:p>
          <a:p>
            <a:endParaRPr lang="en-CA" dirty="0" smtClean="0"/>
          </a:p>
          <a:p>
            <a:r>
              <a:rPr lang="en-CA" dirty="0" smtClean="0"/>
              <a:t>Start at (+12) and move down 5 spaces.  This represents the minus 5.  </a:t>
            </a:r>
          </a:p>
          <a:p>
            <a:endParaRPr lang="en-CA" dirty="0" smtClean="0"/>
          </a:p>
          <a:p>
            <a:r>
              <a:rPr lang="en-CA" dirty="0" smtClean="0"/>
              <a:t>The arrow ends at +7.  The temperature is 7˚C.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Youssef is scuba diving.  He starts at sea level (0 m).  He then swims down 8 m.  What depth is he at now?</a:t>
            </a:r>
          </a:p>
          <a:p>
            <a:endParaRPr lang="en-CA" dirty="0" smtClean="0"/>
          </a:p>
          <a:p>
            <a:r>
              <a:rPr lang="en-CA" dirty="0" smtClean="0"/>
              <a:t>Equation is (0) + (-8).  Start at 0 and move down 8.  This represents (-8).  You arrow ends at -8.  </a:t>
            </a:r>
          </a:p>
          <a:p>
            <a:endParaRPr lang="en-CA" dirty="0" smtClean="0"/>
          </a:p>
          <a:p>
            <a:r>
              <a:rPr lang="en-CA" dirty="0" smtClean="0"/>
              <a:t>Therefore, (0) + (-8) = -8</a:t>
            </a:r>
          </a:p>
          <a:p>
            <a:endParaRPr lang="en-CA" dirty="0" smtClean="0"/>
          </a:p>
          <a:p>
            <a:r>
              <a:rPr lang="en-CA" dirty="0" smtClean="0"/>
              <a:t>He is at -8 m.  Or, he went down 8 meters.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Nour</a:t>
            </a:r>
            <a:r>
              <a:rPr lang="en-CA" dirty="0" smtClean="0"/>
              <a:t> and Mai buy and sell CD’s at a market.  One day they bought 3 CD’s for $5 each.  They sold 2 CD’s for $9 each.</a:t>
            </a:r>
          </a:p>
          <a:p>
            <a:endParaRPr lang="en-CA" dirty="0" smtClean="0"/>
          </a:p>
          <a:p>
            <a:r>
              <a:rPr lang="en-CA" dirty="0" smtClean="0"/>
              <a:t>A) Write the expenses and income as integers.</a:t>
            </a:r>
          </a:p>
          <a:p>
            <a:endParaRPr lang="en-CA" dirty="0" smtClean="0"/>
          </a:p>
          <a:p>
            <a:r>
              <a:rPr lang="en-CA" dirty="0" smtClean="0"/>
              <a:t>B) Draw a number line.  Add expenses and incomes.  Did they make or lose money?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Workbook 2.3</a:t>
            </a:r>
          </a:p>
          <a:p>
            <a:endParaRPr lang="en-CA" dirty="0" smtClean="0"/>
          </a:p>
          <a:p>
            <a:r>
              <a:rPr lang="en-CA" dirty="0" smtClean="0"/>
              <a:t>Textbook page 62 #2, 4, </a:t>
            </a:r>
            <a:r>
              <a:rPr lang="en-CA" dirty="0" smtClean="0"/>
              <a:t>5, 8, 11 </a:t>
            </a:r>
            <a:r>
              <a:rPr lang="en-CA" smtClean="0"/>
              <a:t>and Reflect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Horizontal Number Lines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Run from right to left.</a:t>
            </a:r>
          </a:p>
          <a:p>
            <a:endParaRPr lang="en-CA" dirty="0" smtClean="0"/>
          </a:p>
          <a:p>
            <a:r>
              <a:rPr lang="en-CA" dirty="0" smtClean="0"/>
              <a:t>Positive numbers are on the right of zero.</a:t>
            </a:r>
          </a:p>
          <a:p>
            <a:endParaRPr lang="en-CA" dirty="0" smtClean="0"/>
          </a:p>
          <a:p>
            <a:r>
              <a:rPr lang="en-CA" dirty="0" smtClean="0"/>
              <a:t>Negative numbers are on the left.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933056"/>
            <a:ext cx="7284401" cy="252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Vertical Number Lines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Run up and down.</a:t>
            </a:r>
          </a:p>
          <a:p>
            <a:endParaRPr lang="en-CA" dirty="0" smtClean="0"/>
          </a:p>
          <a:p>
            <a:r>
              <a:rPr lang="en-CA" dirty="0" smtClean="0"/>
              <a:t>Positive numbers are above the zero.</a:t>
            </a:r>
          </a:p>
          <a:p>
            <a:endParaRPr lang="en-CA" dirty="0" smtClean="0"/>
          </a:p>
          <a:p>
            <a:r>
              <a:rPr lang="en-CA" dirty="0" smtClean="0"/>
              <a:t>Negative numbers are below the zero.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908720"/>
            <a:ext cx="2841104" cy="563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Addition with a Number 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To add (+4) + (+1)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To add (+1) + (-4)</a:t>
            </a:r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20888"/>
            <a:ext cx="728440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139952" y="3140968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444208" y="314096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653136"/>
            <a:ext cx="728440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4355976" y="494116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627784" y="5085184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To add, you always start at zero.  </a:t>
            </a:r>
          </a:p>
          <a:p>
            <a:r>
              <a:rPr lang="en-CA" dirty="0" smtClean="0"/>
              <a:t>If the question is (+2) + (+3), you would start at zero and draw an arrow to (+2).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Then, you would start at (+2) and move right three spaces because you are adding a positive numbers.  You move RIGHT because the positive numbers are ALWAYS on the RIGHT.  We are adding a POSITIVE number.  So you move RIGHT.</a:t>
            </a:r>
          </a:p>
          <a:p>
            <a:endParaRPr lang="en-CA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36912"/>
            <a:ext cx="728440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572000" y="278092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652120" y="2780928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If you are adding (+1) + (-5), you start at zero and move to (+1).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Then, you move LEFT 5 spaces.  You move LEFT because you are adding a NEGATIVE number.  NEGATIVE numbers are always on the LEFT of zero.  </a:t>
            </a:r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48880"/>
            <a:ext cx="728440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572000" y="292494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267744" y="2636912"/>
            <a:ext cx="2880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If your question is (-3) + (+4), you start at zero and move LEFT to (-3).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Then, you move RIGHT 4 spaces.  You move RIGHT because you are adding a POSITIVE number.  POSITIVE numbers are always on the RIGHT of zero.  </a:t>
            </a:r>
          </a:p>
          <a:p>
            <a:r>
              <a:rPr lang="en-CA" dirty="0" smtClean="0"/>
              <a:t>Answer is _____________?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48880"/>
            <a:ext cx="728440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H="1">
            <a:off x="2843808" y="2780928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43808" y="2420888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Try this on your own...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CA" dirty="0" smtClean="0"/>
          </a:p>
          <a:p>
            <a:r>
              <a:rPr lang="en-CA" dirty="0" smtClean="0"/>
              <a:t>Add (+4) + (+3)</a:t>
            </a:r>
          </a:p>
          <a:p>
            <a:endParaRPr lang="en-CA" dirty="0" smtClean="0"/>
          </a:p>
          <a:p>
            <a:r>
              <a:rPr lang="en-CA" dirty="0" smtClean="0"/>
              <a:t>Add (+4) + (-3)</a:t>
            </a:r>
          </a:p>
          <a:p>
            <a:endParaRPr lang="en-CA" dirty="0" smtClean="0"/>
          </a:p>
          <a:p>
            <a:r>
              <a:rPr lang="en-CA" dirty="0" smtClean="0"/>
              <a:t>Add (-4) + (+3)</a:t>
            </a:r>
          </a:p>
          <a:p>
            <a:endParaRPr lang="en-CA" dirty="0" smtClean="0"/>
          </a:p>
          <a:p>
            <a:r>
              <a:rPr lang="en-CA" dirty="0" smtClean="0"/>
              <a:t>Add (-4) + (-3)</a:t>
            </a:r>
          </a:p>
          <a:p>
            <a:endParaRPr lang="en-CA" dirty="0" smtClean="0"/>
          </a:p>
          <a:p>
            <a:r>
              <a:rPr lang="en-CA" dirty="0" smtClean="0"/>
              <a:t>What do you notice about your answers?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Generally, you will use a horizontal number line.</a:t>
            </a:r>
          </a:p>
          <a:p>
            <a:endParaRPr lang="en-CA" dirty="0" smtClean="0"/>
          </a:p>
          <a:p>
            <a:r>
              <a:rPr lang="en-CA" dirty="0" smtClean="0"/>
              <a:t>But, when solving word problems, you may want to use a vertical number line.</a:t>
            </a:r>
          </a:p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</TotalTime>
  <Words>558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Adding Integers on  A Number Line</vt:lpstr>
      <vt:lpstr>Horizontal Number Lines</vt:lpstr>
      <vt:lpstr>Vertical Number Lines</vt:lpstr>
      <vt:lpstr>Addition with a Number Line</vt:lpstr>
      <vt:lpstr>Slide 5</vt:lpstr>
      <vt:lpstr>Slide 6</vt:lpstr>
      <vt:lpstr>Slide 7</vt:lpstr>
      <vt:lpstr>Try this on your own...</vt:lpstr>
      <vt:lpstr>Slide 9</vt:lpstr>
      <vt:lpstr>Slide 10</vt:lpstr>
      <vt:lpstr>Slide 11</vt:lpstr>
      <vt:lpstr>Slide 12</vt:lpstr>
      <vt:lpstr>Homework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Integers on  A Number Line</dc:title>
  <dc:creator>Bishop</dc:creator>
  <cp:lastModifiedBy>Bishop</cp:lastModifiedBy>
  <cp:revision>4</cp:revision>
  <dcterms:created xsi:type="dcterms:W3CDTF">2012-05-23T08:08:18Z</dcterms:created>
  <dcterms:modified xsi:type="dcterms:W3CDTF">2012-05-23T08:35:21Z</dcterms:modified>
</cp:coreProperties>
</file>