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4012-8E94-4F15-8248-F9637B0136E1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D90-6477-4AE1-8546-6AF04C7CBAE0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4012-8E94-4F15-8248-F9637B0136E1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D90-6477-4AE1-8546-6AF04C7CBA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4012-8E94-4F15-8248-F9637B0136E1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D90-6477-4AE1-8546-6AF04C7CBA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4012-8E94-4F15-8248-F9637B0136E1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D90-6477-4AE1-8546-6AF04C7CBA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4012-8E94-4F15-8248-F9637B0136E1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D90-6477-4AE1-8546-6AF04C7CBAE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4012-8E94-4F15-8248-F9637B0136E1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D90-6477-4AE1-8546-6AF04C7CBA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4012-8E94-4F15-8248-F9637B0136E1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D90-6477-4AE1-8546-6AF04C7CBA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4012-8E94-4F15-8248-F9637B0136E1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D90-6477-4AE1-8546-6AF04C7CBA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4012-8E94-4F15-8248-F9637B0136E1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D90-6477-4AE1-8546-6AF04C7CBA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4012-8E94-4F15-8248-F9637B0136E1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D90-6477-4AE1-8546-6AF04C7CBAE0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2364012-8E94-4F15-8248-F9637B0136E1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CF53D90-6477-4AE1-8546-6AF04C7CBAE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2364012-8E94-4F15-8248-F9637B0136E1}" type="datetimeFigureOut">
              <a:rPr lang="en-CA" smtClean="0"/>
              <a:t>23/05/2012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F53D90-6477-4AE1-8546-6AF04C7CBAE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Subtracting Integers with Tiles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Lesson 2.4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Use tiles to subtract these...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(+7) – (-4)</a:t>
            </a:r>
          </a:p>
          <a:p>
            <a:endParaRPr lang="en-CA" dirty="0" smtClean="0"/>
          </a:p>
          <a:p>
            <a:r>
              <a:rPr lang="en-CA" dirty="0" smtClean="0"/>
              <a:t>(-3) – (-9)</a:t>
            </a:r>
          </a:p>
          <a:p>
            <a:endParaRPr lang="en-CA" dirty="0" smtClean="0"/>
          </a:p>
          <a:p>
            <a:r>
              <a:rPr lang="en-CA" dirty="0" smtClean="0"/>
              <a:t>(-5) – (+2)</a:t>
            </a:r>
          </a:p>
          <a:p>
            <a:endParaRPr lang="en-CA" dirty="0" smtClean="0"/>
          </a:p>
          <a:p>
            <a:r>
              <a:rPr lang="en-CA" dirty="0" smtClean="0"/>
              <a:t>(+6) – (+8)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Workbook 2.4</a:t>
            </a:r>
          </a:p>
          <a:p>
            <a:endParaRPr lang="en-CA" dirty="0" smtClean="0"/>
          </a:p>
          <a:p>
            <a:r>
              <a:rPr lang="en-CA" dirty="0" smtClean="0"/>
              <a:t>Textbook Page 69-70 #2,5,7 </a:t>
            </a:r>
            <a:r>
              <a:rPr lang="en-CA" smtClean="0"/>
              <a:t>and Reflect</a:t>
            </a:r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we added integers using tiles, we combined the tiles together.</a:t>
            </a:r>
          </a:p>
          <a:p>
            <a:endParaRPr lang="en-CA" dirty="0" smtClean="0"/>
          </a:p>
          <a:p>
            <a:r>
              <a:rPr lang="en-CA" dirty="0" smtClean="0"/>
              <a:t>When we subtract, we remove tiles from a group.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Remember that equal numbers of red and yellow model 0.</a:t>
            </a:r>
          </a:p>
          <a:p>
            <a:endParaRPr lang="en-CA" dirty="0" smtClean="0"/>
          </a:p>
          <a:p>
            <a:r>
              <a:rPr lang="en-CA" dirty="0" smtClean="0"/>
              <a:t>Adding a zero pair to a set of tiles does not change its value.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use tiles to subtract integers, model the integer first, then take away the number of tiles indicated by the second integer.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(+5) – (+9)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Model +5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There are not enough tiles to take away 9.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We need 4 more tiles...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827584" y="3717032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1475656" y="3717032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2123728" y="3717032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2771800" y="3717032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3419872" y="3717032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We can add zero pairs without changing the value of the equation. Add 4 yellow tiles...then add 4 red tiles.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We can now take away 9 yellow tiles.</a:t>
            </a:r>
          </a:p>
          <a:p>
            <a:endParaRPr lang="en-CA" dirty="0" smtClean="0"/>
          </a:p>
          <a:p>
            <a:r>
              <a:rPr lang="en-CA" dirty="0" smtClean="0"/>
              <a:t>Only 4 red tiles remain.  (+5) + (+9) = -4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467544" y="3212976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1187624" y="3212976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1907704" y="3212976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2627784" y="3212976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3347864" y="3212976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4067944" y="3212976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4788024" y="3212976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508104" y="3212976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6300192" y="3212976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467544" y="3933056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187624" y="3933056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1907704" y="3933056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2627784" y="3933056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ounded Rectangle 16"/>
          <p:cNvSpPr/>
          <p:nvPr/>
        </p:nvSpPr>
        <p:spPr>
          <a:xfrm>
            <a:off x="395536" y="2996952"/>
            <a:ext cx="6552728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9" name="Curved Connector 18"/>
          <p:cNvCxnSpPr/>
          <p:nvPr/>
        </p:nvCxnSpPr>
        <p:spPr>
          <a:xfrm flipV="1">
            <a:off x="6876256" y="3789040"/>
            <a:ext cx="936104" cy="72008"/>
          </a:xfrm>
          <a:prstGeom prst="curvedConnector3">
            <a:avLst>
              <a:gd name="adj1" fmla="val 6674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7236296" y="5373216"/>
            <a:ext cx="165618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TextBox 22"/>
          <p:cNvSpPr txBox="1"/>
          <p:nvPr/>
        </p:nvSpPr>
        <p:spPr>
          <a:xfrm>
            <a:off x="7380312" y="5517232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This is a subtraction equation...</a:t>
            </a:r>
            <a:endParaRPr lang="en-CA" b="1" dirty="0"/>
          </a:p>
        </p:txBody>
      </p:sp>
      <p:sp>
        <p:nvSpPr>
          <p:cNvPr id="24" name="Curved Down Arrow 23"/>
          <p:cNvSpPr/>
          <p:nvPr/>
        </p:nvSpPr>
        <p:spPr>
          <a:xfrm rot="10800000">
            <a:off x="5598844" y="6039019"/>
            <a:ext cx="1656184" cy="432048"/>
          </a:xfrm>
          <a:prstGeom prst="curved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CA" dirty="0" smtClean="0"/>
              <a:t>(-2) – (-6) =      Model -2.  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There are not enough tiles to take away -6.  Add enough zero pairs to be able to take away -6.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Now, we can take 6 red tiles away.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Then we write: (-2) – (-6) = +4</a:t>
            </a:r>
            <a:endParaRPr lang="en-CA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43608" y="2564904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1691680" y="2564904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4283968" y="2564904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635896" y="2564904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987824" y="2564904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2339752" y="2564904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1043608" y="3284984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691680" y="3284984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2339752" y="3284984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2987824" y="3284984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(-6) – (+2)   Model -6</a:t>
            </a:r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In this example, there are no yellow tiles to take away.  So, add two zero pairs.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Take away the two yellow tiles.  There are 8 red tiles left...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Then you have (-6) – (+2) = -8</a:t>
            </a:r>
          </a:p>
        </p:txBody>
      </p:sp>
      <p:sp>
        <p:nvSpPr>
          <p:cNvPr id="4" name="Rectangle 3"/>
          <p:cNvSpPr/>
          <p:nvPr/>
        </p:nvSpPr>
        <p:spPr>
          <a:xfrm>
            <a:off x="1475656" y="2420888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123728" y="2420888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2771800" y="2420888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419872" y="2420888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4067944" y="2420888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4716016" y="2420888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1475656" y="3068960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123728" y="3068960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5364088" y="2420888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6012160" y="2420888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(+2) + (-6)   Model +2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There are no red tiles to take away at first.  So, add zero pairs.  Then take away 6 red tiles.</a:t>
            </a:r>
          </a:p>
          <a:p>
            <a:endParaRPr lang="en-CA" dirty="0" smtClean="0"/>
          </a:p>
          <a:p>
            <a:r>
              <a:rPr lang="en-CA" dirty="0" smtClean="0"/>
              <a:t>Since 8 yellow tiles remain, the answer is +8.</a:t>
            </a:r>
          </a:p>
          <a:p>
            <a:endParaRPr lang="en-CA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403648" y="3356992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1403648" y="2636912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2699792" y="3356992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347864" y="3356992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4644008" y="3356992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995936" y="3356992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2051720" y="3356992"/>
            <a:ext cx="50405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051720" y="2636912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2699792" y="2636912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3347864" y="2636912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3995936" y="2636912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5940152" y="2636912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5292080" y="2636912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4644008" y="2636912"/>
            <a:ext cx="50405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</TotalTime>
  <Words>369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Subtracting Integers with Tiles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Use tiles to subtract these...</vt:lpstr>
      <vt:lpstr>Homework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Subtracting Integers with Tiles</dc:title>
  <dc:creator>Bishop</dc:creator>
  <cp:lastModifiedBy>Bishop</cp:lastModifiedBy>
  <cp:revision>3</cp:revision>
  <dcterms:created xsi:type="dcterms:W3CDTF">2012-05-23T08:35:26Z</dcterms:created>
  <dcterms:modified xsi:type="dcterms:W3CDTF">2012-05-23T08:58:01Z</dcterms:modified>
</cp:coreProperties>
</file>