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55D9B57-AED0-4F19-8A1C-E1771BFF350B}" type="datetimeFigureOut">
              <a:rPr lang="en-CA" smtClean="0"/>
              <a:t>10/06/2012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89FF41-1F68-41BF-BAE3-4836A6E3636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9B57-AED0-4F19-8A1C-E1771BFF350B}" type="datetimeFigureOut">
              <a:rPr lang="en-CA" smtClean="0"/>
              <a:t>10/06/2012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F41-1F68-41BF-BAE3-4836A6E363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5D9B57-AED0-4F19-8A1C-E1771BFF350B}" type="datetimeFigureOut">
              <a:rPr lang="en-CA" smtClean="0"/>
              <a:t>10/06/2012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289FF41-1F68-41BF-BAE3-4836A6E3636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9B57-AED0-4F19-8A1C-E1771BFF350B}" type="datetimeFigureOut">
              <a:rPr lang="en-CA" smtClean="0"/>
              <a:t>10/06/2012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89FF41-1F68-41BF-BAE3-4836A6E3636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9B57-AED0-4F19-8A1C-E1771BFF350B}" type="datetimeFigureOut">
              <a:rPr lang="en-CA" smtClean="0"/>
              <a:t>10/06/2012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289FF41-1F68-41BF-BAE3-4836A6E3636A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5D9B57-AED0-4F19-8A1C-E1771BFF350B}" type="datetimeFigureOut">
              <a:rPr lang="en-CA" smtClean="0"/>
              <a:t>10/06/2012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89FF41-1F68-41BF-BAE3-4836A6E3636A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5D9B57-AED0-4F19-8A1C-E1771BFF350B}" type="datetimeFigureOut">
              <a:rPr lang="en-CA" smtClean="0"/>
              <a:t>10/06/2012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89FF41-1F68-41BF-BAE3-4836A6E3636A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9B57-AED0-4F19-8A1C-E1771BFF350B}" type="datetimeFigureOut">
              <a:rPr lang="en-CA" smtClean="0"/>
              <a:t>10/06/2012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89FF41-1F68-41BF-BAE3-4836A6E363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9B57-AED0-4F19-8A1C-E1771BFF350B}" type="datetimeFigureOut">
              <a:rPr lang="en-CA" smtClean="0"/>
              <a:t>10/06/2012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89FF41-1F68-41BF-BAE3-4836A6E363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9B57-AED0-4F19-8A1C-E1771BFF350B}" type="datetimeFigureOut">
              <a:rPr lang="en-CA" smtClean="0"/>
              <a:t>10/06/2012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89FF41-1F68-41BF-BAE3-4836A6E3636A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55D9B57-AED0-4F19-8A1C-E1771BFF350B}" type="datetimeFigureOut">
              <a:rPr lang="en-CA" smtClean="0"/>
              <a:t>10/06/2012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289FF41-1F68-41BF-BAE3-4836A6E3636A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5D9B57-AED0-4F19-8A1C-E1771BFF350B}" type="datetimeFigureOut">
              <a:rPr lang="en-CA" smtClean="0"/>
              <a:t>10/06/2012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89FF41-1F68-41BF-BAE3-4836A6E3636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Subtracting Integers on a number line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2.5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subtract an integer, we add the opposite integer.</a:t>
            </a:r>
          </a:p>
          <a:p>
            <a:endParaRPr lang="en-CA" dirty="0" smtClean="0"/>
          </a:p>
          <a:p>
            <a:r>
              <a:rPr lang="en-CA" dirty="0" smtClean="0"/>
              <a:t>Subtract (+2) – (+9)</a:t>
            </a:r>
          </a:p>
          <a:p>
            <a:r>
              <a:rPr lang="en-CA" dirty="0" smtClean="0"/>
              <a:t>Add the opposite: (+2) + (-9)</a:t>
            </a:r>
          </a:p>
          <a:p>
            <a:r>
              <a:rPr lang="en-CA" dirty="0" smtClean="0"/>
              <a:t>Use a number line.</a:t>
            </a:r>
          </a:p>
          <a:p>
            <a:r>
              <a:rPr lang="en-CA" dirty="0" smtClean="0"/>
              <a:t>(+2) + (+9) = -7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Subtract: (-2) – (+9)</a:t>
            </a:r>
          </a:p>
          <a:p>
            <a:r>
              <a:rPr lang="en-CA" dirty="0" smtClean="0"/>
              <a:t>Add the opposite: (-2) + (-9)</a:t>
            </a:r>
          </a:p>
          <a:p>
            <a:r>
              <a:rPr lang="en-CA" dirty="0" smtClean="0"/>
              <a:t>Use a number line.</a:t>
            </a:r>
          </a:p>
          <a:p>
            <a:r>
              <a:rPr lang="en-CA" dirty="0" smtClean="0"/>
              <a:t>(-2) + (+9) = -11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Example: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#6 Page 74</a:t>
            </a:r>
          </a:p>
          <a:p>
            <a:endParaRPr lang="en-CA" dirty="0" smtClean="0"/>
          </a:p>
          <a:p>
            <a:r>
              <a:rPr lang="en-CA" dirty="0" smtClean="0"/>
              <a:t>What is the difference in golf scores? How can you subtract them to find out</a:t>
            </a:r>
            <a:r>
              <a:rPr lang="en-CA" smtClean="0"/>
              <a:t>? 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A) A golf score of 2 over par and a gold score of 6 under par?</a:t>
            </a:r>
          </a:p>
          <a:p>
            <a:r>
              <a:rPr lang="en-CA" dirty="0" smtClean="0"/>
              <a:t>B) A golf score of 3 under par and a golf score of 8 under par?</a:t>
            </a:r>
          </a:p>
          <a:p>
            <a:r>
              <a:rPr lang="en-CA" dirty="0" smtClean="0"/>
              <a:t>C) A golf score of 5 under par and a golf score of 4 over par?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Workbook Lesson 2.5</a:t>
            </a:r>
          </a:p>
          <a:p>
            <a:endParaRPr lang="en-CA" dirty="0" smtClean="0"/>
          </a:p>
          <a:p>
            <a:r>
              <a:rPr lang="en-CA" dirty="0" smtClean="0"/>
              <a:t>Textbook Page 73 – 75 #3, 4, 5, 7, 12 and REFLECT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subtract two whole numbers, such as 5 – 2, you can think...</a:t>
            </a:r>
          </a:p>
          <a:p>
            <a:endParaRPr lang="en-CA" dirty="0" smtClean="0"/>
          </a:p>
          <a:p>
            <a:r>
              <a:rPr lang="en-CA" dirty="0" smtClean="0"/>
              <a:t>“What do we add to 2 to get 5?”</a:t>
            </a:r>
          </a:p>
          <a:p>
            <a:endParaRPr lang="en-CA" dirty="0" smtClean="0"/>
          </a:p>
          <a:p>
            <a:r>
              <a:rPr lang="en-CA" dirty="0" smtClean="0"/>
              <a:t>We add 3 to 2 to get 5; so 5 - 2 = 3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985792"/>
            <a:ext cx="728440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5580112" y="5373216"/>
            <a:ext cx="172819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You can do the same with integers.</a:t>
            </a:r>
          </a:p>
          <a:p>
            <a:endParaRPr lang="en-CA" dirty="0" smtClean="0"/>
          </a:p>
          <a:p>
            <a:r>
              <a:rPr lang="en-CA" dirty="0" smtClean="0"/>
              <a:t>For example: Subtract (+5) – (-2)</a:t>
            </a:r>
          </a:p>
          <a:p>
            <a:endParaRPr lang="en-CA" dirty="0" smtClean="0"/>
          </a:p>
          <a:p>
            <a:r>
              <a:rPr lang="en-CA" dirty="0" smtClean="0"/>
              <a:t>“What do we add to -2 to get +5?</a:t>
            </a:r>
          </a:p>
          <a:p>
            <a:r>
              <a:rPr lang="en-CA" dirty="0" smtClean="0"/>
              <a:t>We add +7 to -2 to get +5, so (+5) – (-2) = +7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985792"/>
            <a:ext cx="728440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Try this:</a:t>
            </a:r>
          </a:p>
          <a:p>
            <a:endParaRPr lang="en-CA" dirty="0" smtClean="0"/>
          </a:p>
          <a:p>
            <a:r>
              <a:rPr lang="en-CA" dirty="0" smtClean="0"/>
              <a:t>(+3) – (-7) = </a:t>
            </a:r>
          </a:p>
          <a:p>
            <a:endParaRPr lang="en-CA" dirty="0" smtClean="0"/>
          </a:p>
          <a:p>
            <a:r>
              <a:rPr lang="en-CA" dirty="0" smtClean="0"/>
              <a:t>What do you add to +3 to get -7?</a:t>
            </a:r>
          </a:p>
          <a:p>
            <a:endParaRPr lang="en-CA" dirty="0" smtClean="0"/>
          </a:p>
          <a:p>
            <a:r>
              <a:rPr lang="en-CA" dirty="0" smtClean="0"/>
              <a:t>Draw the number line.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Try this:</a:t>
            </a:r>
          </a:p>
          <a:p>
            <a:endParaRPr lang="en-CA" dirty="0" smtClean="0"/>
          </a:p>
          <a:p>
            <a:r>
              <a:rPr lang="en-CA" dirty="0" smtClean="0"/>
              <a:t>(-2) – (-4)</a:t>
            </a:r>
          </a:p>
          <a:p>
            <a:endParaRPr lang="en-CA" dirty="0" smtClean="0"/>
          </a:p>
          <a:p>
            <a:r>
              <a:rPr lang="en-CA" dirty="0" smtClean="0"/>
              <a:t>“What do you add to -2 to get -4?</a:t>
            </a:r>
          </a:p>
          <a:p>
            <a:endParaRPr lang="en-CA" dirty="0" smtClean="0"/>
          </a:p>
          <a:p>
            <a:r>
              <a:rPr lang="en-CA" dirty="0" smtClean="0"/>
              <a:t>Draw the number line.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Related Addition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Related addition means that you change the subtraction question to addition.</a:t>
            </a:r>
          </a:p>
          <a:p>
            <a:r>
              <a:rPr lang="en-CA" dirty="0" smtClean="0"/>
              <a:t>Example: (-5) – (+3)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1) Change the minus sign to a plus sign. </a:t>
            </a:r>
          </a:p>
          <a:p>
            <a:pPr>
              <a:buNone/>
            </a:pPr>
            <a:r>
              <a:rPr lang="en-CA" dirty="0" smtClean="0"/>
              <a:t>2) Change the integer sign of the second number to the opposite. (Change a positive to a negative and a negative to a positive).</a:t>
            </a:r>
          </a:p>
          <a:p>
            <a:pPr>
              <a:buNone/>
            </a:pPr>
            <a:r>
              <a:rPr lang="en-CA" dirty="0" smtClean="0"/>
              <a:t>3) </a:t>
            </a:r>
            <a:r>
              <a:rPr lang="en-CA" dirty="0" smtClean="0">
                <a:solidFill>
                  <a:srgbClr val="FF0000"/>
                </a:solidFill>
              </a:rPr>
              <a:t>Never </a:t>
            </a:r>
            <a:r>
              <a:rPr lang="en-CA" dirty="0" smtClean="0"/>
              <a:t>change the first number.</a:t>
            </a:r>
            <a:endParaRPr lang="en-C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(-5) </a:t>
            </a:r>
            <a:r>
              <a:rPr lang="en-CA" dirty="0" smtClean="0">
                <a:solidFill>
                  <a:srgbClr val="FF0000"/>
                </a:solidFill>
              </a:rPr>
              <a:t>+ (+5) </a:t>
            </a:r>
            <a:r>
              <a:rPr lang="en-CA" dirty="0" smtClean="0"/>
              <a:t>= 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Try this: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(-2) – (-7) =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Write as related addition.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(-2) </a:t>
            </a:r>
            <a:r>
              <a:rPr lang="en-CA" dirty="0" smtClean="0">
                <a:solidFill>
                  <a:srgbClr val="FF0000"/>
                </a:solidFill>
              </a:rPr>
              <a:t>+ (+7) = +5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Write as Related Addition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(+6) – (+8)</a:t>
            </a:r>
          </a:p>
          <a:p>
            <a:endParaRPr lang="en-CA" dirty="0" smtClean="0"/>
          </a:p>
          <a:p>
            <a:r>
              <a:rPr lang="en-CA" dirty="0" smtClean="0"/>
              <a:t>(+9) – (-3)</a:t>
            </a:r>
          </a:p>
          <a:p>
            <a:endParaRPr lang="en-CA" dirty="0" smtClean="0"/>
          </a:p>
          <a:p>
            <a:r>
              <a:rPr lang="en-CA" dirty="0" smtClean="0"/>
              <a:t>(-3) – (-4)</a:t>
            </a:r>
          </a:p>
          <a:p>
            <a:endParaRPr lang="en-CA" dirty="0" smtClean="0"/>
          </a:p>
          <a:p>
            <a:r>
              <a:rPr lang="en-CA" dirty="0" smtClean="0"/>
              <a:t>(-1) – (+9)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each case, the result of subtracting the integer is the same as adding the opposite integer.</a:t>
            </a:r>
          </a:p>
          <a:p>
            <a:endParaRPr lang="en-CA" dirty="0" smtClean="0"/>
          </a:p>
          <a:p>
            <a:r>
              <a:rPr lang="en-CA" dirty="0" smtClean="0"/>
              <a:t>For example:</a:t>
            </a:r>
          </a:p>
          <a:p>
            <a:endParaRPr lang="en-CA" dirty="0" smtClean="0"/>
          </a:p>
          <a:p>
            <a:r>
              <a:rPr lang="en-CA" dirty="0" smtClean="0"/>
              <a:t>(-9) – (+4) = -13		(-9) + (-4) = -13</a:t>
            </a:r>
          </a:p>
          <a:p>
            <a:endParaRPr lang="en-CA" dirty="0"/>
          </a:p>
        </p:txBody>
      </p:sp>
      <p:sp>
        <p:nvSpPr>
          <p:cNvPr id="8" name="Left Brace 7"/>
          <p:cNvSpPr/>
          <p:nvPr/>
        </p:nvSpPr>
        <p:spPr>
          <a:xfrm rot="16200000">
            <a:off x="1547664" y="4149080"/>
            <a:ext cx="432048" cy="1728192"/>
          </a:xfrm>
          <a:prstGeom prst="leftBrace">
            <a:avLst>
              <a:gd name="adj1" fmla="val 8333"/>
              <a:gd name="adj2" fmla="val 4952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043608" y="53012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Subtract + 4</a:t>
            </a:r>
            <a:endParaRPr lang="en-CA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5940152" y="4149080"/>
            <a:ext cx="432048" cy="1728192"/>
          </a:xfrm>
          <a:prstGeom prst="leftBrace">
            <a:avLst>
              <a:gd name="adj1" fmla="val 8333"/>
              <a:gd name="adj2" fmla="val 4952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508104" y="537321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Add - 4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</TotalTime>
  <Words>514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Subtracting Integers on a number line</vt:lpstr>
      <vt:lpstr>Slide 2</vt:lpstr>
      <vt:lpstr>Slide 3</vt:lpstr>
      <vt:lpstr>Slide 4</vt:lpstr>
      <vt:lpstr>Slide 5</vt:lpstr>
      <vt:lpstr>Related Addition</vt:lpstr>
      <vt:lpstr>Slide 7</vt:lpstr>
      <vt:lpstr>Write as Related Addition</vt:lpstr>
      <vt:lpstr>Slide 9</vt:lpstr>
      <vt:lpstr>Slide 10</vt:lpstr>
      <vt:lpstr>Slide 11</vt:lpstr>
      <vt:lpstr>Example: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Subtracting Integers on a number line</dc:title>
  <dc:creator>Bishop</dc:creator>
  <cp:lastModifiedBy>Bishop</cp:lastModifiedBy>
  <cp:revision>7</cp:revision>
  <dcterms:created xsi:type="dcterms:W3CDTF">2012-06-10T07:40:53Z</dcterms:created>
  <dcterms:modified xsi:type="dcterms:W3CDTF">2012-06-10T08:41:09Z</dcterms:modified>
</cp:coreProperties>
</file>