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CB0AD6-E93D-4FA0-AED8-527679F6CC62}" type="datetimeFigureOut">
              <a:rPr lang="en-CA" smtClean="0"/>
              <a:pPr/>
              <a:t>23/11/2012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106618-85B2-4E78-811A-2969E927F76B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Comparing and Ordering Fractions and Decimals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3.2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Convert the following fractions to decimals to compare.</a:t>
            </a:r>
          </a:p>
          <a:p>
            <a:endParaRPr lang="en-CA" dirty="0" smtClean="0"/>
          </a:p>
          <a:p>
            <a:r>
              <a:rPr lang="en-CA" dirty="0" smtClean="0"/>
              <a:t>6/10, 3/5, 9/10, ½</a:t>
            </a:r>
          </a:p>
          <a:p>
            <a:endParaRPr lang="en-CA" dirty="0" smtClean="0"/>
          </a:p>
          <a:p>
            <a:r>
              <a:rPr lang="en-CA" dirty="0" smtClean="0"/>
              <a:t>Find the common denominator, convert to decimals, then compare.</a:t>
            </a:r>
          </a:p>
          <a:p>
            <a:endParaRPr lang="en-CA" dirty="0" smtClean="0"/>
          </a:p>
          <a:p>
            <a:r>
              <a:rPr lang="en-CA" dirty="0" smtClean="0"/>
              <a:t>Once in decimal form, you can plot the numbers on a number line for benchmarks.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Page 95 #11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Open your textbooks to this question.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683568" y="2924944"/>
            <a:ext cx="1152128" cy="10801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3779912" y="2924944"/>
            <a:ext cx="1152128" cy="108012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6804248" y="2924944"/>
            <a:ext cx="1152128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>
            <a:stCxn id="4" idx="0"/>
            <a:endCxn id="4" idx="4"/>
          </p:cNvCxnSpPr>
          <p:nvPr/>
        </p:nvCxnSpPr>
        <p:spPr>
          <a:xfrm>
            <a:off x="1259632" y="292494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2"/>
            <a:endCxn id="4" idx="6"/>
          </p:cNvCxnSpPr>
          <p:nvPr/>
        </p:nvCxnSpPr>
        <p:spPr>
          <a:xfrm>
            <a:off x="683568" y="34650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1"/>
            <a:endCxn id="4" idx="5"/>
          </p:cNvCxnSpPr>
          <p:nvPr/>
        </p:nvCxnSpPr>
        <p:spPr>
          <a:xfrm>
            <a:off x="852293" y="3083124"/>
            <a:ext cx="814678" cy="76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4" idx="7"/>
          </p:cNvCxnSpPr>
          <p:nvPr/>
        </p:nvCxnSpPr>
        <p:spPr>
          <a:xfrm flipV="1">
            <a:off x="852293" y="3083124"/>
            <a:ext cx="814678" cy="76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0"/>
            <a:endCxn id="5" idx="4"/>
          </p:cNvCxnSpPr>
          <p:nvPr/>
        </p:nvCxnSpPr>
        <p:spPr>
          <a:xfrm>
            <a:off x="4355976" y="292494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51920" y="3212976"/>
            <a:ext cx="100811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51920" y="3212976"/>
            <a:ext cx="100811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0"/>
            <a:endCxn id="6" idx="4"/>
          </p:cNvCxnSpPr>
          <p:nvPr/>
        </p:nvCxnSpPr>
        <p:spPr>
          <a:xfrm>
            <a:off x="7380312" y="2924944"/>
            <a:ext cx="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6" idx="2"/>
            <a:endCxn id="6" idx="6"/>
          </p:cNvCxnSpPr>
          <p:nvPr/>
        </p:nvCxnSpPr>
        <p:spPr>
          <a:xfrm>
            <a:off x="6804248" y="34650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99592" y="256490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Paul	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3779912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Amrita	</a:t>
            </a:r>
            <a:endParaRPr lang="en-CA" dirty="0"/>
          </a:p>
        </p:txBody>
      </p:sp>
      <p:sp>
        <p:nvSpPr>
          <p:cNvPr id="32" name="TextBox 31"/>
          <p:cNvSpPr txBox="1"/>
          <p:nvPr/>
        </p:nvSpPr>
        <p:spPr>
          <a:xfrm>
            <a:off x="6948264" y="2564904"/>
            <a:ext cx="76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Corey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323528" y="4293096"/>
            <a:ext cx="309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Amrita sold 11/6 pizzas.  </a:t>
            </a:r>
          </a:p>
          <a:p>
            <a:endParaRPr lang="en-CA" dirty="0" smtClean="0"/>
          </a:p>
          <a:p>
            <a:r>
              <a:rPr lang="en-CA" dirty="0" smtClean="0"/>
              <a:t>Paul sold 1.875 pizzas.</a:t>
            </a:r>
          </a:p>
          <a:p>
            <a:endParaRPr lang="en-CA" dirty="0" smtClean="0"/>
          </a:p>
          <a:p>
            <a:r>
              <a:rPr lang="en-CA" dirty="0" smtClean="0"/>
              <a:t>Corey sold 9/4 pizzas.</a:t>
            </a:r>
          </a:p>
          <a:p>
            <a:endParaRPr lang="en-CA" dirty="0" smtClean="0"/>
          </a:p>
          <a:p>
            <a:r>
              <a:rPr lang="en-CA" dirty="0" smtClean="0"/>
              <a:t>Who sold the most pizza?  The least pizza?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3779912" y="4365104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CA" dirty="0" smtClean="0"/>
              <a:t>Convert the decimal to a fraction and reduce.</a:t>
            </a:r>
          </a:p>
          <a:p>
            <a:pPr marL="342900" indent="-342900">
              <a:buAutoNum type="arabicParenR"/>
            </a:pPr>
            <a:r>
              <a:rPr lang="en-CA" dirty="0" smtClean="0"/>
              <a:t>375/2000</a:t>
            </a:r>
          </a:p>
          <a:p>
            <a:pPr marL="342900" indent="-342900">
              <a:buAutoNum type="arabicParenR"/>
            </a:pPr>
            <a:r>
              <a:rPr lang="en-CA" dirty="0" smtClean="0"/>
              <a:t>75/400</a:t>
            </a:r>
          </a:p>
          <a:p>
            <a:pPr marL="342900" indent="-342900">
              <a:buAutoNum type="arabicParenR"/>
            </a:pPr>
            <a:r>
              <a:rPr lang="en-CA" dirty="0" smtClean="0"/>
              <a:t>15/80</a:t>
            </a:r>
          </a:p>
          <a:p>
            <a:pPr marL="342900" indent="-342900">
              <a:buAutoNum type="arabicParenR"/>
            </a:pPr>
            <a:r>
              <a:rPr lang="en-CA" dirty="0" smtClean="0"/>
              <a:t>3/16</a:t>
            </a:r>
            <a:endParaRPr lang="en-CA" dirty="0"/>
          </a:p>
        </p:txBody>
      </p:sp>
      <p:sp>
        <p:nvSpPr>
          <p:cNvPr id="36" name="Flowchart: Punched Tape 35"/>
          <p:cNvSpPr/>
          <p:nvPr/>
        </p:nvSpPr>
        <p:spPr>
          <a:xfrm>
            <a:off x="5220072" y="4725144"/>
            <a:ext cx="3923928" cy="2132856"/>
          </a:xfrm>
          <a:prstGeom prst="flowChartPunched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5220072" y="5301208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Then, find the common denominator between the three fractions and order from least to greatest!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" grpId="0" build="p"/>
      <p:bldP spid="34" grpId="0" build="p"/>
      <p:bldP spid="3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WB 3.2</a:t>
            </a:r>
          </a:p>
          <a:p>
            <a:endParaRPr lang="en-CA" dirty="0" smtClean="0"/>
          </a:p>
          <a:p>
            <a:r>
              <a:rPr lang="en-CA" dirty="0" smtClean="0"/>
              <a:t>TB Page 94 – 95 #4, 5, 8, 10, 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comparing and ordering fractions, all fractions must have common denominators.</a:t>
            </a:r>
          </a:p>
          <a:p>
            <a:endParaRPr lang="en-CA" dirty="0" smtClean="0"/>
          </a:p>
          <a:p>
            <a:r>
              <a:rPr lang="en-CA" dirty="0" smtClean="0"/>
              <a:t>To order these numbers, 1/3, 2/3, 5/6 and 2/6, these fractions all need a common denominator.</a:t>
            </a:r>
          </a:p>
          <a:p>
            <a:endParaRPr lang="en-CA" dirty="0" smtClean="0"/>
          </a:p>
          <a:p>
            <a:r>
              <a:rPr lang="en-CA" dirty="0" smtClean="0"/>
              <a:t>With these numbers, the common denominator would be 6.  Convert 1/3 and 2/3 to fractions with denominator or 6.  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Once the denominators are the same, compare the numerators.  The larger the numerator, the larger the fraction.  </a:t>
            </a:r>
          </a:p>
          <a:p>
            <a:endParaRPr lang="en-CA" dirty="0" smtClean="0"/>
          </a:p>
          <a:p>
            <a:r>
              <a:rPr lang="en-CA" dirty="0" smtClean="0"/>
              <a:t>Put the numbers in order from least to greatest. 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Sometimes you may be asked to write a fraction between two numbers.  </a:t>
            </a:r>
          </a:p>
          <a:p>
            <a:endParaRPr lang="en-CA" dirty="0" smtClean="0"/>
          </a:p>
          <a:p>
            <a:r>
              <a:rPr lang="en-CA" dirty="0" smtClean="0"/>
              <a:t>Write a fraction between 1 ½ and 1 ¼.  </a:t>
            </a:r>
          </a:p>
          <a:p>
            <a:endParaRPr lang="en-CA" dirty="0" smtClean="0"/>
          </a:p>
          <a:p>
            <a:r>
              <a:rPr lang="en-CA" dirty="0" smtClean="0"/>
              <a:t>Write these fractions as improper fractions.  </a:t>
            </a:r>
          </a:p>
          <a:p>
            <a:endParaRPr lang="en-CA" dirty="0" smtClean="0"/>
          </a:p>
          <a:p>
            <a:r>
              <a:rPr lang="en-CA" dirty="0" smtClean="0"/>
              <a:t>Remember, multiply the denominator by the whole number and add the numerator.  Keep the denominator </a:t>
            </a:r>
            <a:r>
              <a:rPr lang="en-CA" smtClean="0"/>
              <a:t>the same.</a:t>
            </a:r>
            <a:endParaRPr lang="en-C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Which number is greater?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½  or 1 ¼ 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2  1/6 or 2  1/3</a:t>
            </a:r>
          </a:p>
          <a:p>
            <a:endParaRPr lang="en-CA" dirty="0" smtClean="0"/>
          </a:p>
          <a:p>
            <a:r>
              <a:rPr lang="en-CA" dirty="0" smtClean="0"/>
              <a:t>1/5 or 7/9</a:t>
            </a:r>
          </a:p>
          <a:p>
            <a:endParaRPr lang="en-CA" dirty="0" smtClean="0"/>
          </a:p>
          <a:p>
            <a:r>
              <a:rPr lang="en-CA" dirty="0" smtClean="0"/>
              <a:t>8/7 or 9/6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Order these from least to greatest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Convert to common denominators and order from smallest to biggest</a:t>
            </a:r>
          </a:p>
          <a:p>
            <a:endParaRPr lang="en-CA" dirty="0" smtClean="0"/>
          </a:p>
          <a:p>
            <a:r>
              <a:rPr lang="en-CA" dirty="0" smtClean="0"/>
              <a:t>2/3, 5/6, 1/3, 8/9, 5/9, 2/6</a:t>
            </a:r>
          </a:p>
          <a:p>
            <a:endParaRPr lang="en-CA" dirty="0" smtClean="0"/>
          </a:p>
          <a:p>
            <a:r>
              <a:rPr lang="en-CA" dirty="0" smtClean="0"/>
              <a:t>1</a:t>
            </a:r>
            <a:r>
              <a:rPr lang="en-CA" baseline="30000" dirty="0" smtClean="0"/>
              <a:t>st</a:t>
            </a:r>
            <a:r>
              <a:rPr lang="en-CA" dirty="0" smtClean="0"/>
              <a:t>, make all fractions have the same denominator, them, compare the numerators. 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Order from least to greatest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you get a list of numbers that have some decimals in it, convert the decimal to a fraction, then convert to common denominators.</a:t>
            </a:r>
          </a:p>
          <a:p>
            <a:endParaRPr lang="en-CA" dirty="0" smtClean="0"/>
          </a:p>
          <a:p>
            <a:r>
              <a:rPr lang="en-CA" dirty="0" smtClean="0"/>
              <a:t>7/8, 9/8, 1 ¼, 0.75</a:t>
            </a:r>
          </a:p>
          <a:p>
            <a:endParaRPr lang="en-CA" dirty="0" smtClean="0"/>
          </a:p>
          <a:p>
            <a:r>
              <a:rPr lang="en-CA" dirty="0" smtClean="0"/>
              <a:t>Convert 0.75 to a fraction, then reduce the fraction and find the common denominator for all the fractions.  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Find a fraction between these numbers....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Find a number between 5/7 and 6/7.</a:t>
            </a:r>
          </a:p>
          <a:p>
            <a:endParaRPr lang="en-CA" dirty="0" smtClean="0"/>
          </a:p>
          <a:p>
            <a:r>
              <a:rPr lang="en-CA" dirty="0" smtClean="0"/>
              <a:t>Remember that you cannot have a decimal as a numerator so 5.5/7 is not a possible answer.</a:t>
            </a:r>
          </a:p>
          <a:p>
            <a:endParaRPr lang="en-CA" dirty="0" smtClean="0"/>
          </a:p>
          <a:p>
            <a:r>
              <a:rPr lang="en-CA" dirty="0" smtClean="0"/>
              <a:t>Find a larger equivalent fraction.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Now, find a fraction between 10/14 and 12/14.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Answer would be 11/14.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Find the fraction between given fractions using equivalent fractions to find your answer.</a:t>
            </a:r>
          </a:p>
          <a:p>
            <a:endParaRPr lang="en-CA" dirty="0" smtClean="0"/>
          </a:p>
          <a:p>
            <a:r>
              <a:rPr lang="en-CA" dirty="0" smtClean="0"/>
              <a:t>7/9 and 8/9</a:t>
            </a:r>
          </a:p>
          <a:p>
            <a:endParaRPr lang="en-CA" dirty="0" smtClean="0"/>
          </a:p>
          <a:p>
            <a:r>
              <a:rPr lang="en-CA" dirty="0" smtClean="0"/>
              <a:t>10/11 and 9/11</a:t>
            </a:r>
          </a:p>
          <a:p>
            <a:endParaRPr lang="en-CA" dirty="0" smtClean="0"/>
          </a:p>
          <a:p>
            <a:r>
              <a:rPr lang="en-CA" dirty="0" smtClean="0"/>
              <a:t>12/20 and 13/20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3777</TotalTime>
  <Words>476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Comparing and Ordering Fractions and Decimals</vt:lpstr>
      <vt:lpstr>Slide 2</vt:lpstr>
      <vt:lpstr>Slide 3</vt:lpstr>
      <vt:lpstr>Slide 4</vt:lpstr>
      <vt:lpstr>Which number is greater?</vt:lpstr>
      <vt:lpstr>Order these from least to greatest</vt:lpstr>
      <vt:lpstr>Order from least to greatest</vt:lpstr>
      <vt:lpstr>Find a fraction between these numbers....</vt:lpstr>
      <vt:lpstr>Slide 9</vt:lpstr>
      <vt:lpstr>Slide 10</vt:lpstr>
      <vt:lpstr>Page 95 #11</vt:lpstr>
      <vt:lpstr>Homework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and Ordering Fractions and Decimals</dc:title>
  <dc:creator>Bishop</dc:creator>
  <cp:lastModifiedBy>Bishop</cp:lastModifiedBy>
  <cp:revision>114</cp:revision>
  <dcterms:created xsi:type="dcterms:W3CDTF">2012-06-10T11:59:19Z</dcterms:created>
  <dcterms:modified xsi:type="dcterms:W3CDTF">2012-11-23T10:04:36Z</dcterms:modified>
</cp:coreProperties>
</file>