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49E1D0-8A3F-4D26-A29A-A11E08B3135A}" type="datetimeFigureOut">
              <a:rPr lang="en-CA" smtClean="0"/>
              <a:t>23/11/2012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E8C8D3-00DA-4261-8DE2-DEF097647B68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Order of Operations with Decimals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mtClean="0"/>
              <a:t>Lesson 3.6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BEDMAS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B (Brackets)</a:t>
            </a:r>
          </a:p>
          <a:p>
            <a:r>
              <a:rPr lang="en-CA" dirty="0" smtClean="0"/>
              <a:t>E (Exponents)</a:t>
            </a:r>
          </a:p>
          <a:p>
            <a:r>
              <a:rPr lang="en-CA" dirty="0" smtClean="0"/>
              <a:t>D (Division)</a:t>
            </a:r>
          </a:p>
          <a:p>
            <a:r>
              <a:rPr lang="en-CA" dirty="0" smtClean="0"/>
              <a:t>M (Multiplication)</a:t>
            </a:r>
          </a:p>
          <a:p>
            <a:r>
              <a:rPr lang="en-CA" dirty="0" smtClean="0"/>
              <a:t>A (Addition)</a:t>
            </a:r>
          </a:p>
          <a:p>
            <a:r>
              <a:rPr lang="en-CA" dirty="0" smtClean="0"/>
              <a:t>S (Subtraction)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chemeClr val="accent2"/>
                </a:solidFill>
              </a:rPr>
              <a:t>ALWAYS WORK FROM LEFT TO RIGHT.</a:t>
            </a:r>
            <a:endParaRPr lang="en-CA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Follow these steps:</a:t>
            </a:r>
          </a:p>
          <a:p>
            <a:pPr marL="596646" indent="-514350">
              <a:buAutoNum type="arabicParenR"/>
            </a:pPr>
            <a:r>
              <a:rPr lang="en-CA" dirty="0" smtClean="0"/>
              <a:t>Do the operations in brackets </a:t>
            </a:r>
            <a:r>
              <a:rPr lang="en-CA" b="1" dirty="0" smtClean="0"/>
              <a:t>FIRST</a:t>
            </a:r>
          </a:p>
          <a:p>
            <a:pPr marL="596646" indent="-514350">
              <a:buAutoNum type="arabicParenR"/>
            </a:pPr>
            <a:r>
              <a:rPr lang="en-CA" dirty="0" smtClean="0"/>
              <a:t>Then divide and multiply, </a:t>
            </a:r>
            <a:r>
              <a:rPr lang="en-CA" b="1" dirty="0" smtClean="0"/>
              <a:t>in order</a:t>
            </a:r>
            <a:r>
              <a:rPr lang="en-CA" dirty="0" smtClean="0"/>
              <a:t>, from </a:t>
            </a:r>
            <a:r>
              <a:rPr lang="en-CA" b="1" dirty="0" smtClean="0"/>
              <a:t>LEFT to RIGHT.</a:t>
            </a:r>
            <a:endParaRPr lang="en-CA" dirty="0" smtClean="0"/>
          </a:p>
          <a:p>
            <a:pPr marL="596646" indent="-514350">
              <a:buAutoNum type="arabicParenR"/>
            </a:pPr>
            <a:r>
              <a:rPr lang="en-CA" dirty="0" smtClean="0"/>
              <a:t>Then add and subtract, </a:t>
            </a:r>
            <a:r>
              <a:rPr lang="en-CA" b="1" dirty="0" smtClean="0"/>
              <a:t>in order</a:t>
            </a:r>
            <a:r>
              <a:rPr lang="en-CA" dirty="0" smtClean="0"/>
              <a:t>, from </a:t>
            </a:r>
            <a:r>
              <a:rPr lang="en-CA" b="1" dirty="0" smtClean="0"/>
              <a:t>LEFT TO RIGHT</a:t>
            </a:r>
            <a:r>
              <a:rPr lang="en-CA" dirty="0" smtClean="0"/>
              <a:t>.</a:t>
            </a:r>
          </a:p>
          <a:p>
            <a:pPr marL="596646" indent="-514350">
              <a:buAutoNum type="arabicParenR"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12.376 ÷ (4.75 + 1.2) + 2.45 x 0.2 – 1.84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Textbook Page 109</a:t>
            </a:r>
          </a:p>
          <a:p>
            <a:endParaRPr lang="en-CA" dirty="0" smtClean="0"/>
          </a:p>
          <a:p>
            <a:r>
              <a:rPr lang="en-CA" dirty="0" smtClean="0"/>
              <a:t>#1, 2, 3, 4, 5, 6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Workbook 3.6</a:t>
            </a:r>
            <a:endParaRPr lang="en-CA" dirty="0" smtClean="0"/>
          </a:p>
          <a:p>
            <a:r>
              <a:rPr lang="en-CA" dirty="0" smtClean="0"/>
              <a:t>Textbook Page 110 # 1, 4, 5, 7, 8, 9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123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Order of Operations with Decimals</vt:lpstr>
      <vt:lpstr>BEDMAS</vt:lpstr>
      <vt:lpstr>Slide 3</vt:lpstr>
      <vt:lpstr>Evaluate</vt:lpstr>
      <vt:lpstr>Practice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 with Decimals</dc:title>
  <dc:creator>Bishop</dc:creator>
  <cp:lastModifiedBy>Bishop</cp:lastModifiedBy>
  <cp:revision>2</cp:revision>
  <dcterms:created xsi:type="dcterms:W3CDTF">2012-11-23T14:18:05Z</dcterms:created>
  <dcterms:modified xsi:type="dcterms:W3CDTF">2012-11-23T14:23:52Z</dcterms:modified>
</cp:coreProperties>
</file>