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CE27F22-8A00-4F8D-8D26-AA8D7D52AFA3}" type="datetimeFigureOut">
              <a:rPr lang="en-CA" smtClean="0"/>
              <a:t>23/11/2012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1A69684-94FF-41A7-A6CB-40A1E121F6B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27F22-8A00-4F8D-8D26-AA8D7D52AFA3}" type="datetimeFigureOut">
              <a:rPr lang="en-CA" smtClean="0"/>
              <a:t>23/11/2012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69684-94FF-41A7-A6CB-40A1E121F6B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27F22-8A00-4F8D-8D26-AA8D7D52AFA3}" type="datetimeFigureOut">
              <a:rPr lang="en-CA" smtClean="0"/>
              <a:t>23/11/2012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69684-94FF-41A7-A6CB-40A1E121F6B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27F22-8A00-4F8D-8D26-AA8D7D52AFA3}" type="datetimeFigureOut">
              <a:rPr lang="en-CA" smtClean="0"/>
              <a:t>23/11/2012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69684-94FF-41A7-A6CB-40A1E121F6B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27F22-8A00-4F8D-8D26-AA8D7D52AFA3}" type="datetimeFigureOut">
              <a:rPr lang="en-CA" smtClean="0"/>
              <a:t>23/11/2012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69684-94FF-41A7-A6CB-40A1E121F6B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27F22-8A00-4F8D-8D26-AA8D7D52AFA3}" type="datetimeFigureOut">
              <a:rPr lang="en-CA" smtClean="0"/>
              <a:t>23/11/2012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69684-94FF-41A7-A6CB-40A1E121F6B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CE27F22-8A00-4F8D-8D26-AA8D7D52AFA3}" type="datetimeFigureOut">
              <a:rPr lang="en-CA" smtClean="0"/>
              <a:t>23/11/2012</a:t>
            </a:fld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1A69684-94FF-41A7-A6CB-40A1E121F6BC}" type="slidenum">
              <a:rPr lang="en-CA" smtClean="0"/>
              <a:t>‹#›</a:t>
            </a:fld>
            <a:endParaRPr lang="en-CA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CE27F22-8A00-4F8D-8D26-AA8D7D52AFA3}" type="datetimeFigureOut">
              <a:rPr lang="en-CA" smtClean="0"/>
              <a:t>23/11/2012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1A69684-94FF-41A7-A6CB-40A1E121F6B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27F22-8A00-4F8D-8D26-AA8D7D52AFA3}" type="datetimeFigureOut">
              <a:rPr lang="en-CA" smtClean="0"/>
              <a:t>23/11/2012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69684-94FF-41A7-A6CB-40A1E121F6B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27F22-8A00-4F8D-8D26-AA8D7D52AFA3}" type="datetimeFigureOut">
              <a:rPr lang="en-CA" smtClean="0"/>
              <a:t>23/11/2012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69684-94FF-41A7-A6CB-40A1E121F6B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27F22-8A00-4F8D-8D26-AA8D7D52AFA3}" type="datetimeFigureOut">
              <a:rPr lang="en-CA" smtClean="0"/>
              <a:t>23/11/2012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69684-94FF-41A7-A6CB-40A1E121F6B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CE27F22-8A00-4F8D-8D26-AA8D7D52AFA3}" type="datetimeFigureOut">
              <a:rPr lang="en-CA" smtClean="0"/>
              <a:t>23/11/2012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1A69684-94FF-41A7-A6CB-40A1E121F6BC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Solving Percent Problems	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Lesson 3.8</a:t>
            </a:r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 paperback novel originally cost $7.99.  It is on sale for 15% off.  </a:t>
            </a:r>
          </a:p>
          <a:p>
            <a:endParaRPr lang="en-CA" dirty="0" smtClean="0"/>
          </a:p>
          <a:p>
            <a:r>
              <a:rPr lang="en-CA" dirty="0" smtClean="0"/>
              <a:t>Calculate how much you save.</a:t>
            </a:r>
          </a:p>
          <a:p>
            <a:endParaRPr lang="en-CA" dirty="0" smtClean="0"/>
          </a:p>
          <a:p>
            <a:r>
              <a:rPr lang="en-CA" dirty="0" smtClean="0"/>
              <a:t>15% = 15/100</a:t>
            </a:r>
          </a:p>
          <a:p>
            <a:endParaRPr lang="en-CA" dirty="0" smtClean="0"/>
          </a:p>
          <a:p>
            <a:r>
              <a:rPr lang="en-CA" dirty="0" smtClean="0"/>
              <a:t>So 15% of $7.99 = 0.15 x 7.99</a:t>
            </a:r>
            <a:endParaRPr lang="en-CA" dirty="0"/>
          </a:p>
        </p:txBody>
      </p:sp>
      <p:sp>
        <p:nvSpPr>
          <p:cNvPr id="4" name="Flowchart: Document 3"/>
          <p:cNvSpPr/>
          <p:nvPr/>
        </p:nvSpPr>
        <p:spPr>
          <a:xfrm>
            <a:off x="5796136" y="4005064"/>
            <a:ext cx="3168352" cy="1944216"/>
          </a:xfrm>
          <a:prstGeom prst="flowChartDocumen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6084168" y="4221088"/>
            <a:ext cx="259228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1" dirty="0" smtClean="0"/>
              <a:t>OF = Multiply</a:t>
            </a:r>
          </a:p>
          <a:p>
            <a:endParaRPr lang="en-CA" sz="2000" b="1" dirty="0"/>
          </a:p>
          <a:p>
            <a:r>
              <a:rPr lang="en-CA" sz="2000" b="1" dirty="0" smtClean="0"/>
              <a:t>Therefore, 15% of $7.99 means to multiply.</a:t>
            </a:r>
            <a:endParaRPr lang="en-CA" sz="2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You need to convert the percent to a fraction and then the fraction to a decimal to make a percent calculation.</a:t>
            </a:r>
          </a:p>
          <a:p>
            <a:endParaRPr lang="en-CA" dirty="0" smtClean="0"/>
          </a:p>
          <a:p>
            <a:r>
              <a:rPr lang="en-CA" b="1" dirty="0" smtClean="0"/>
              <a:t>Remember, percent is always out of 100.  So the denominator will always be 100.</a:t>
            </a:r>
            <a:endParaRPr lang="en-CA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Convert these percents to decimals.</a:t>
            </a:r>
          </a:p>
          <a:p>
            <a:endParaRPr lang="en-CA" dirty="0" smtClean="0"/>
          </a:p>
          <a:p>
            <a:pPr marL="624078" indent="-514350">
              <a:buAutoNum type="alphaLcParenR"/>
            </a:pPr>
            <a:r>
              <a:rPr lang="en-CA" dirty="0" smtClean="0"/>
              <a:t>18%</a:t>
            </a:r>
          </a:p>
          <a:p>
            <a:pPr marL="624078" indent="-514350">
              <a:buAutoNum type="alphaLcParenR"/>
            </a:pPr>
            <a:endParaRPr lang="en-CA" dirty="0" smtClean="0"/>
          </a:p>
          <a:p>
            <a:pPr marL="624078" indent="-514350">
              <a:buAutoNum type="alphaLcParenR"/>
            </a:pPr>
            <a:r>
              <a:rPr lang="en-CA" dirty="0" smtClean="0"/>
              <a:t>27%</a:t>
            </a:r>
          </a:p>
          <a:p>
            <a:pPr marL="624078" indent="-514350">
              <a:buAutoNum type="alphaLcParenR"/>
            </a:pPr>
            <a:endParaRPr lang="en-CA" dirty="0" smtClean="0"/>
          </a:p>
          <a:p>
            <a:pPr marL="624078" indent="-514350">
              <a:buAutoNum type="alphaLcParenR"/>
            </a:pPr>
            <a:r>
              <a:rPr lang="en-CA" dirty="0" smtClean="0"/>
              <a:t>95%</a:t>
            </a:r>
          </a:p>
          <a:p>
            <a:pPr marL="624078" indent="-514350">
              <a:buAutoNum type="alphaLcParenR"/>
            </a:pPr>
            <a:endParaRPr lang="en-CA" dirty="0" smtClean="0"/>
          </a:p>
          <a:p>
            <a:pPr marL="624078" indent="-514350">
              <a:buAutoNum type="alphaLcParenR"/>
            </a:pPr>
            <a:r>
              <a:rPr lang="en-CA" dirty="0" smtClean="0"/>
              <a:t>5%</a:t>
            </a:r>
            <a:endParaRPr lang="en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Aly</a:t>
            </a:r>
            <a:r>
              <a:rPr lang="en-CA" dirty="0" smtClean="0"/>
              <a:t> works at the flower shop on Saturday’s.  He gets paid 3% of all the money he sells in a day.</a:t>
            </a:r>
            <a:r>
              <a:rPr lang="en-CA" dirty="0" smtClean="0"/>
              <a:t> </a:t>
            </a:r>
            <a:r>
              <a:rPr lang="en-CA" dirty="0" smtClean="0"/>
              <a:t> Last Saturday, </a:t>
            </a:r>
            <a:r>
              <a:rPr lang="en-CA" dirty="0" err="1" smtClean="0"/>
              <a:t>Aly</a:t>
            </a:r>
            <a:r>
              <a:rPr lang="en-CA" dirty="0" smtClean="0"/>
              <a:t> sold $1200.  How much money did he earn?</a:t>
            </a:r>
            <a:endParaRPr lang="en-CA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Calculate the following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14% of 20</a:t>
            </a:r>
          </a:p>
          <a:p>
            <a:endParaRPr lang="en-CA" dirty="0" smtClean="0"/>
          </a:p>
          <a:p>
            <a:r>
              <a:rPr lang="en-CA" dirty="0" smtClean="0"/>
              <a:t>29% of 40</a:t>
            </a:r>
          </a:p>
          <a:p>
            <a:endParaRPr lang="en-CA" dirty="0" smtClean="0"/>
          </a:p>
          <a:p>
            <a:r>
              <a:rPr lang="en-CA" dirty="0" smtClean="0"/>
              <a:t>62% of 90</a:t>
            </a:r>
          </a:p>
          <a:p>
            <a:endParaRPr lang="en-CA" dirty="0" smtClean="0"/>
          </a:p>
          <a:p>
            <a:r>
              <a:rPr lang="en-CA" dirty="0" smtClean="0"/>
              <a:t>5% of 50</a:t>
            </a:r>
            <a:endParaRPr lang="en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regular price of a pair of jeans is $90.  Calculate the amount saved if the discount was:</a:t>
            </a:r>
          </a:p>
          <a:p>
            <a:endParaRPr lang="en-CA" dirty="0" smtClean="0"/>
          </a:p>
          <a:p>
            <a:pPr marL="624078" indent="-514350">
              <a:buAutoNum type="alphaLcParenR"/>
            </a:pPr>
            <a:r>
              <a:rPr lang="en-CA" dirty="0" smtClean="0"/>
              <a:t>20%</a:t>
            </a:r>
          </a:p>
          <a:p>
            <a:pPr marL="624078" indent="-514350">
              <a:buAutoNum type="alphaLcParenR"/>
            </a:pPr>
            <a:endParaRPr lang="en-CA" dirty="0" smtClean="0"/>
          </a:p>
          <a:p>
            <a:pPr marL="624078" indent="-514350">
              <a:buAutoNum type="alphaLcParenR"/>
            </a:pPr>
            <a:r>
              <a:rPr lang="en-CA" dirty="0" smtClean="0"/>
              <a:t>50%</a:t>
            </a:r>
          </a:p>
          <a:p>
            <a:pPr marL="624078" indent="-514350">
              <a:buAutoNum type="alphaLcParenR"/>
            </a:pPr>
            <a:endParaRPr lang="en-CA" dirty="0" smtClean="0"/>
          </a:p>
          <a:p>
            <a:pPr marL="624078" indent="-514350">
              <a:buAutoNum type="alphaLcParenR"/>
            </a:pPr>
            <a:r>
              <a:rPr lang="en-CA" dirty="0" smtClean="0"/>
              <a:t>75%</a:t>
            </a:r>
            <a:endParaRPr lang="en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Homework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Workbook 3.8</a:t>
            </a:r>
          </a:p>
          <a:p>
            <a:endParaRPr lang="en-CA" dirty="0" smtClean="0"/>
          </a:p>
          <a:p>
            <a:r>
              <a:rPr lang="en-CA" dirty="0" smtClean="0"/>
              <a:t>Textbook Page 115-116 #</a:t>
            </a:r>
            <a:r>
              <a:rPr lang="en-CA" smtClean="0"/>
              <a:t>2, 3, 4, 7, 8 </a:t>
            </a:r>
            <a:endParaRPr lang="en-C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</TotalTime>
  <Words>210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Urban</vt:lpstr>
      <vt:lpstr>Solving Percent Problems </vt:lpstr>
      <vt:lpstr>Slide 2</vt:lpstr>
      <vt:lpstr>Slide 3</vt:lpstr>
      <vt:lpstr>Slide 4</vt:lpstr>
      <vt:lpstr>Slide 5</vt:lpstr>
      <vt:lpstr>Calculate the following</vt:lpstr>
      <vt:lpstr>Slide 7</vt:lpstr>
      <vt:lpstr>Homework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Percent Problems</dc:title>
  <dc:creator>Bishop</dc:creator>
  <cp:lastModifiedBy>Bishop</cp:lastModifiedBy>
  <cp:revision>2</cp:revision>
  <dcterms:created xsi:type="dcterms:W3CDTF">2012-11-23T15:56:06Z</dcterms:created>
  <dcterms:modified xsi:type="dcterms:W3CDTF">2012-11-23T16:07:41Z</dcterms:modified>
</cp:coreProperties>
</file>