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56" r:id="rId22"/>
    <p:sldId id="257" r:id="rId23"/>
    <p:sldId id="258" r:id="rId24"/>
    <p:sldId id="287" r:id="rId25"/>
    <p:sldId id="263" r:id="rId26"/>
    <p:sldId id="286" r:id="rId27"/>
    <p:sldId id="259" r:id="rId28"/>
    <p:sldId id="264" r:id="rId29"/>
    <p:sldId id="260" r:id="rId30"/>
    <p:sldId id="265" r:id="rId31"/>
    <p:sldId id="261" r:id="rId32"/>
    <p:sldId id="26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60-10FD-47AA-9501-3AB864EE26A7}" type="datetimeFigureOut">
              <a:rPr lang="en-CA" smtClean="0"/>
              <a:pPr/>
              <a:t>01/02/2012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2A4-7220-496B-8B14-EA3A8A0AC8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60-10FD-47AA-9501-3AB864EE26A7}" type="datetimeFigureOut">
              <a:rPr lang="en-CA" smtClean="0"/>
              <a:pPr/>
              <a:t>01/02/2012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2A4-7220-496B-8B14-EA3A8A0AC8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60-10FD-47AA-9501-3AB864EE26A7}" type="datetimeFigureOut">
              <a:rPr lang="en-CA" smtClean="0"/>
              <a:pPr/>
              <a:t>01/02/2012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2A4-7220-496B-8B14-EA3A8A0AC8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60-10FD-47AA-9501-3AB864EE26A7}" type="datetimeFigureOut">
              <a:rPr lang="en-CA" smtClean="0"/>
              <a:pPr/>
              <a:t>01/02/2012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2A4-7220-496B-8B14-EA3A8A0AC8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60-10FD-47AA-9501-3AB864EE26A7}" type="datetimeFigureOut">
              <a:rPr lang="en-CA" smtClean="0"/>
              <a:pPr/>
              <a:t>01/02/2012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2A4-7220-496B-8B14-EA3A8A0AC8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60-10FD-47AA-9501-3AB864EE26A7}" type="datetimeFigureOut">
              <a:rPr lang="en-CA" smtClean="0"/>
              <a:pPr/>
              <a:t>01/02/2012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2A4-7220-496B-8B14-EA3A8A0AC8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60-10FD-47AA-9501-3AB864EE26A7}" type="datetimeFigureOut">
              <a:rPr lang="en-CA" smtClean="0"/>
              <a:pPr/>
              <a:t>01/02/2012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2A4-7220-496B-8B14-EA3A8A0AC8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60-10FD-47AA-9501-3AB864EE26A7}" type="datetimeFigureOut">
              <a:rPr lang="en-CA" smtClean="0"/>
              <a:pPr/>
              <a:t>01/02/2012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2A4-7220-496B-8B14-EA3A8A0AC8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60-10FD-47AA-9501-3AB864EE26A7}" type="datetimeFigureOut">
              <a:rPr lang="en-CA" smtClean="0"/>
              <a:pPr/>
              <a:t>01/02/2012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2A4-7220-496B-8B14-EA3A8A0AC8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60-10FD-47AA-9501-3AB864EE26A7}" type="datetimeFigureOut">
              <a:rPr lang="en-CA" smtClean="0"/>
              <a:pPr/>
              <a:t>01/02/2012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2A4-7220-496B-8B14-EA3A8A0AC8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60-10FD-47AA-9501-3AB864EE26A7}" type="datetimeFigureOut">
              <a:rPr lang="en-CA" smtClean="0"/>
              <a:pPr/>
              <a:t>01/02/2012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1742A4-7220-496B-8B14-EA3A8A0AC81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E9B60-10FD-47AA-9501-3AB864EE26A7}" type="datetimeFigureOut">
              <a:rPr lang="en-CA" smtClean="0"/>
              <a:pPr/>
              <a:t>01/02/2012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1742A4-7220-496B-8B14-EA3A8A0AC81D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Yes, you have it...Another POP QUIZ!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Where is the base of a parallelogram?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#10</a:t>
            </a:r>
          </a:p>
          <a:p>
            <a:endParaRPr lang="en-CA" dirty="0" smtClean="0"/>
          </a:p>
          <a:p>
            <a:r>
              <a:rPr lang="en-CA" dirty="0" smtClean="0"/>
              <a:t>What is the area of the gardens only?  The gardens are the green triangles.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411760" y="3861048"/>
            <a:ext cx="4536504" cy="19442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ight Triangle 4"/>
          <p:cNvSpPr/>
          <p:nvPr/>
        </p:nvSpPr>
        <p:spPr>
          <a:xfrm>
            <a:off x="2411760" y="3861048"/>
            <a:ext cx="936104" cy="1944216"/>
          </a:xfrm>
          <a:prstGeom prst="rt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Triangle 5"/>
          <p:cNvSpPr/>
          <p:nvPr/>
        </p:nvSpPr>
        <p:spPr>
          <a:xfrm rot="10800000">
            <a:off x="6012160" y="3861048"/>
            <a:ext cx="936104" cy="1944216"/>
          </a:xfrm>
          <a:prstGeom prst="rt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2411760" y="58052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 ft.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35010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 ft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4139952" y="587727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9 ft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619672" y="450912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 ft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Any side is the base of the parallelogram.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A perpendicular line connecting parallel lines.  </a:t>
            </a:r>
          </a:p>
          <a:p>
            <a:endParaRPr lang="en-CA" dirty="0" smtClean="0"/>
          </a:p>
          <a:p>
            <a:r>
              <a:rPr lang="en-CA" dirty="0" smtClean="0"/>
              <a:t>Or</a:t>
            </a:r>
          </a:p>
          <a:p>
            <a:endParaRPr lang="en-CA" dirty="0" smtClean="0"/>
          </a:p>
          <a:p>
            <a:r>
              <a:rPr lang="en-CA" dirty="0" smtClean="0"/>
              <a:t>A line that is drawn through the parallelogram.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= b x h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= b x h</a:t>
            </a:r>
          </a:p>
          <a:p>
            <a:endParaRPr lang="en-CA" dirty="0" smtClean="0"/>
          </a:p>
          <a:p>
            <a:r>
              <a:rPr lang="en-CA" dirty="0" smtClean="0"/>
              <a:t>A = 7 x 4</a:t>
            </a:r>
          </a:p>
          <a:p>
            <a:endParaRPr lang="en-CA" dirty="0" smtClean="0"/>
          </a:p>
          <a:p>
            <a:r>
              <a:rPr lang="en-CA" dirty="0" smtClean="0"/>
              <a:t>A = 28 cm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A = b x h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A = 9 x 2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A = 18 cm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= b x h</a:t>
            </a:r>
          </a:p>
          <a:p>
            <a:endParaRPr lang="en-CA" dirty="0" smtClean="0"/>
          </a:p>
          <a:p>
            <a:r>
              <a:rPr lang="en-CA" dirty="0" smtClean="0"/>
              <a:t>A = 10.25 x 3.5</a:t>
            </a:r>
          </a:p>
          <a:p>
            <a:endParaRPr lang="en-CA" dirty="0" smtClean="0"/>
          </a:p>
          <a:p>
            <a:r>
              <a:rPr lang="en-CA" dirty="0" smtClean="0"/>
              <a:t>A = 35.875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 = 2</a:t>
            </a:r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r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C = 2 x 3.14 x 2.6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C = 16.25 mm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8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 = </a:t>
            </a:r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d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82 = 3.14 x d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82 ÷ 3.14 = 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D = 26.11 mm</a:t>
            </a:r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9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9.7 = 2</a:t>
            </a:r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r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9.7 = 2 x 3.14 x r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9.7 ÷ 6.28 = r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r = 1.54 ft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#2</a:t>
            </a:r>
          </a:p>
          <a:p>
            <a:endParaRPr lang="en-CA" dirty="0" smtClean="0"/>
          </a:p>
          <a:p>
            <a:r>
              <a:rPr lang="en-CA" dirty="0" smtClean="0"/>
              <a:t>Where is the height of a parallelogram?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Area of Parallelogram:</a:t>
            </a:r>
          </a:p>
          <a:p>
            <a:r>
              <a:rPr lang="en-CA" dirty="0" smtClean="0"/>
              <a:t>A = 9 x 4 = 36 ft</a:t>
            </a:r>
          </a:p>
          <a:p>
            <a:endParaRPr lang="en-CA" dirty="0" smtClean="0"/>
          </a:p>
          <a:p>
            <a:r>
              <a:rPr lang="en-CA" dirty="0" smtClean="0"/>
              <a:t>Area of Rectangle:</a:t>
            </a:r>
          </a:p>
          <a:p>
            <a:r>
              <a:rPr lang="en-CA" dirty="0" smtClean="0"/>
              <a:t>A = 11 x 4 = 44 ft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Area of Rectangle – Area of Parallelogram:</a:t>
            </a:r>
          </a:p>
          <a:p>
            <a:pPr>
              <a:buNone/>
            </a:pPr>
            <a:r>
              <a:rPr lang="en-CA" dirty="0" smtClean="0"/>
              <a:t>44 – 36 = 8 ft.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The gardens are 8 ft total.  One garden is 4 ft.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Area of A Triangle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4.4</a:t>
            </a:r>
            <a:endParaRPr lang="en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Formula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formula for finding the area of a triangle is:</a:t>
            </a:r>
          </a:p>
          <a:p>
            <a:endParaRPr lang="en-CA" dirty="0" smtClean="0"/>
          </a:p>
          <a:p>
            <a:r>
              <a:rPr lang="en-CA" dirty="0" smtClean="0"/>
              <a:t>A = </a:t>
            </a:r>
            <a:r>
              <a:rPr lang="en-CA" dirty="0" err="1" smtClean="0"/>
              <a:t>bh</a:t>
            </a:r>
            <a:r>
              <a:rPr lang="en-CA" dirty="0" smtClean="0"/>
              <a:t> ÷ 2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When you draw a diagonal in a parallelogram, it makes 2 congruent triangles.</a:t>
            </a:r>
          </a:p>
          <a:p>
            <a:endParaRPr lang="en-CA" dirty="0" smtClean="0"/>
          </a:p>
          <a:p>
            <a:r>
              <a:rPr lang="en-CA" dirty="0" smtClean="0"/>
              <a:t>Congruent means that the triangles are EXACTLY the same, but they are not in the same orientation.</a:t>
            </a:r>
          </a:p>
          <a:p>
            <a:endParaRPr lang="en-CA" dirty="0" smtClean="0"/>
          </a:p>
          <a:p>
            <a:r>
              <a:rPr lang="en-CA" dirty="0" smtClean="0"/>
              <a:t>The area of the two congruent triangles is equal to the area of the parallelogram.</a:t>
            </a:r>
          </a:p>
          <a:p>
            <a:endParaRPr lang="en-CA" dirty="0" smtClean="0"/>
          </a:p>
          <a:p>
            <a:r>
              <a:rPr lang="en-CA" dirty="0" smtClean="0"/>
              <a:t>So, the area of one triangle is ½ the area of a parallelogram.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find the area of a triangle in a parallelogram, divide the area of the parallelogram by 2.</a:t>
            </a:r>
          </a:p>
          <a:p>
            <a:endParaRPr lang="en-CA" dirty="0" smtClean="0"/>
          </a:p>
          <a:p>
            <a:r>
              <a:rPr lang="en-CA" dirty="0" smtClean="0"/>
              <a:t>Area of parallelogram ÷ 2 = Area of Triangle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area of each triangle?</a:t>
            </a:r>
            <a:endParaRPr lang="en-CA" dirty="0"/>
          </a:p>
        </p:txBody>
      </p:sp>
      <p:sp>
        <p:nvSpPr>
          <p:cNvPr id="4" name="Parallelogram 3"/>
          <p:cNvSpPr/>
          <p:nvPr/>
        </p:nvSpPr>
        <p:spPr>
          <a:xfrm>
            <a:off x="1763688" y="2996952"/>
            <a:ext cx="4392488" cy="2232248"/>
          </a:xfrm>
          <a:prstGeom prst="parallelogram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2339752" y="2996952"/>
            <a:ext cx="324036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0"/>
            <a:endCxn id="4" idx="4"/>
          </p:cNvCxnSpPr>
          <p:nvPr/>
        </p:nvCxnSpPr>
        <p:spPr>
          <a:xfrm>
            <a:off x="3959932" y="2996952"/>
            <a:ext cx="0" cy="22322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95936" y="321297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6 cm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54452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8 cm</a:t>
            </a:r>
            <a:endParaRPr lang="en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area of the parallelogram.  Then find the area of the triangles.</a:t>
            </a:r>
            <a:endParaRPr lang="en-CA" dirty="0"/>
          </a:p>
        </p:txBody>
      </p:sp>
      <p:sp>
        <p:nvSpPr>
          <p:cNvPr id="4" name="Parallelogram 3"/>
          <p:cNvSpPr/>
          <p:nvPr/>
        </p:nvSpPr>
        <p:spPr>
          <a:xfrm>
            <a:off x="1835696" y="3356992"/>
            <a:ext cx="4464496" cy="2160240"/>
          </a:xfrm>
          <a:prstGeom prst="parallelogram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endCxn id="4" idx="3"/>
          </p:cNvCxnSpPr>
          <p:nvPr/>
        </p:nvCxnSpPr>
        <p:spPr>
          <a:xfrm flipH="1">
            <a:off x="3797914" y="3356992"/>
            <a:ext cx="54006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51920" y="40050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5 cm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29249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9 cm</a:t>
            </a:r>
            <a:endParaRPr lang="en-CA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3356992"/>
            <a:ext cx="3456384" cy="21602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Example;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Isosceles Triangle 3"/>
          <p:cNvSpPr/>
          <p:nvPr/>
        </p:nvSpPr>
        <p:spPr>
          <a:xfrm>
            <a:off x="899592" y="2492896"/>
            <a:ext cx="2376264" cy="2592288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stCxn id="4" idx="0"/>
            <a:endCxn id="4" idx="3"/>
          </p:cNvCxnSpPr>
          <p:nvPr/>
        </p:nvCxnSpPr>
        <p:spPr>
          <a:xfrm>
            <a:off x="2087724" y="2492896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3728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4</a:t>
            </a:r>
            <a:r>
              <a:rPr lang="en-CA" dirty="0" smtClean="0"/>
              <a:t> cm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50851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6</a:t>
            </a:r>
            <a:r>
              <a:rPr lang="en-CA" dirty="0" smtClean="0"/>
              <a:t> cm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64904"/>
            <a:ext cx="23762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A = </a:t>
            </a:r>
            <a:r>
              <a:rPr lang="en-CA" sz="2800" dirty="0" err="1" smtClean="0"/>
              <a:t>bh</a:t>
            </a:r>
            <a:r>
              <a:rPr lang="en-CA" sz="2800" dirty="0" smtClean="0"/>
              <a:t> ÷ 2</a:t>
            </a:r>
          </a:p>
          <a:p>
            <a:endParaRPr lang="en-CA" sz="2800" dirty="0"/>
          </a:p>
          <a:p>
            <a:r>
              <a:rPr lang="en-CA" sz="2800" dirty="0" smtClean="0"/>
              <a:t>A = 6 x 4 ÷ 2</a:t>
            </a:r>
          </a:p>
          <a:p>
            <a:endParaRPr lang="en-CA" sz="2800" dirty="0"/>
          </a:p>
          <a:p>
            <a:r>
              <a:rPr lang="en-CA" sz="2800" dirty="0" smtClean="0"/>
              <a:t>A = 12 cm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Area of Parallelogram = 8 x 6 = 48 cm</a:t>
            </a:r>
          </a:p>
          <a:p>
            <a:endParaRPr lang="en-CA" dirty="0" smtClean="0"/>
          </a:p>
          <a:p>
            <a:r>
              <a:rPr lang="en-CA" dirty="0" smtClean="0"/>
              <a:t>Area of one triangle = 48 ÷ 2</a:t>
            </a:r>
          </a:p>
          <a:p>
            <a:endParaRPr lang="en-CA" dirty="0" smtClean="0"/>
          </a:p>
          <a:p>
            <a:r>
              <a:rPr lang="en-CA" dirty="0" smtClean="0"/>
              <a:t>Therefore one triangle = 24 cm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Right Triangle 3"/>
          <p:cNvSpPr/>
          <p:nvPr/>
        </p:nvSpPr>
        <p:spPr>
          <a:xfrm>
            <a:off x="1547664" y="2636912"/>
            <a:ext cx="2448272" cy="2808312"/>
          </a:xfrm>
          <a:prstGeom prst="rt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2051720" y="55172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9 cm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37890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9 cm</a:t>
            </a:r>
            <a:endParaRPr lang="en-C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3851920" y="2924944"/>
            <a:ext cx="4392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A = </a:t>
            </a:r>
            <a:r>
              <a:rPr lang="en-CA" sz="2800" dirty="0" err="1" smtClean="0"/>
              <a:t>bh</a:t>
            </a:r>
            <a:r>
              <a:rPr lang="en-CA" sz="2800" dirty="0" smtClean="0"/>
              <a:t> ÷ 2</a:t>
            </a:r>
          </a:p>
          <a:p>
            <a:endParaRPr lang="en-CA" sz="2800" dirty="0"/>
          </a:p>
          <a:p>
            <a:r>
              <a:rPr lang="en-CA" sz="2800" dirty="0" smtClean="0"/>
              <a:t>A = 9 x 9 ÷ 2</a:t>
            </a:r>
          </a:p>
          <a:p>
            <a:endParaRPr lang="en-CA" sz="2800" dirty="0"/>
          </a:p>
          <a:p>
            <a:r>
              <a:rPr lang="en-CA" sz="2800" dirty="0" smtClean="0"/>
              <a:t>A = 40.5 cm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#3</a:t>
            </a:r>
          </a:p>
          <a:p>
            <a:endParaRPr lang="en-CA" dirty="0" smtClean="0"/>
          </a:p>
          <a:p>
            <a:r>
              <a:rPr lang="en-CA" dirty="0" smtClean="0"/>
              <a:t>What is the formula for finding the area of a parallelogram?</a:t>
            </a:r>
            <a:endParaRPr lang="en-C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area:</a:t>
            </a:r>
            <a:endParaRPr lang="en-CA" dirty="0"/>
          </a:p>
        </p:txBody>
      </p:sp>
      <p:sp>
        <p:nvSpPr>
          <p:cNvPr id="4" name="Right Triangle 3"/>
          <p:cNvSpPr/>
          <p:nvPr/>
        </p:nvSpPr>
        <p:spPr>
          <a:xfrm rot="20584275">
            <a:off x="2254345" y="2851837"/>
            <a:ext cx="2808312" cy="230425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 rot="20265782">
            <a:off x="3342773" y="502091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9 cm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42930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 cm</a:t>
            </a:r>
            <a:endParaRPr lang="en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Draw the triangles and find the area.</a:t>
            </a:r>
          </a:p>
          <a:p>
            <a:endParaRPr lang="en-CA" dirty="0" smtClean="0"/>
          </a:p>
          <a:p>
            <a:r>
              <a:rPr lang="en-CA" dirty="0" smtClean="0"/>
              <a:t>B = 3 	H = 4.5</a:t>
            </a:r>
          </a:p>
          <a:p>
            <a:endParaRPr lang="en-CA" dirty="0" smtClean="0"/>
          </a:p>
          <a:p>
            <a:r>
              <a:rPr lang="en-CA" dirty="0" smtClean="0"/>
              <a:t>B = 7	H = 10.7</a:t>
            </a:r>
          </a:p>
          <a:p>
            <a:endParaRPr lang="en-CA" dirty="0" smtClean="0"/>
          </a:p>
          <a:p>
            <a:r>
              <a:rPr lang="en-CA" dirty="0" smtClean="0"/>
              <a:t>B = 1.6	H = 2.9</a:t>
            </a:r>
          </a:p>
          <a:p>
            <a:endParaRPr lang="en-CA" dirty="0" smtClean="0"/>
          </a:p>
          <a:p>
            <a:r>
              <a:rPr lang="en-CA" dirty="0" smtClean="0"/>
              <a:t>B = 8.4	H = 8.4</a:t>
            </a:r>
            <a:endParaRPr lang="en-C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Answer the questions on the board.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Workbook 4.4  </a:t>
            </a:r>
            <a:endParaRPr lang="en-CA" dirty="0" smtClean="0"/>
          </a:p>
          <a:p>
            <a:endParaRPr lang="en-CA" dirty="0" smtClean="0"/>
          </a:p>
          <a:p>
            <a:r>
              <a:rPr lang="en-CA" smtClean="0"/>
              <a:t>Textbook page 146 #5, 9, 10, 11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#4 </a:t>
            </a:r>
          </a:p>
          <a:p>
            <a:endParaRPr lang="en-CA" dirty="0" smtClean="0"/>
          </a:p>
          <a:p>
            <a:r>
              <a:rPr lang="en-CA" dirty="0" smtClean="0"/>
              <a:t>Find the area of this parallelogram.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Parallelogram 3"/>
          <p:cNvSpPr/>
          <p:nvPr/>
        </p:nvSpPr>
        <p:spPr>
          <a:xfrm>
            <a:off x="2843808" y="4005064"/>
            <a:ext cx="3816424" cy="1656184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4427984" y="4005064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44008" y="44371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 cm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35010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7 cm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#5</a:t>
            </a:r>
          </a:p>
          <a:p>
            <a:endParaRPr lang="en-CA" dirty="0" smtClean="0"/>
          </a:p>
          <a:p>
            <a:r>
              <a:rPr lang="en-CA" dirty="0" smtClean="0"/>
              <a:t>Find the area.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Parallelogram 3"/>
          <p:cNvSpPr/>
          <p:nvPr/>
        </p:nvSpPr>
        <p:spPr>
          <a:xfrm rot="16200000">
            <a:off x="2807804" y="3537012"/>
            <a:ext cx="3816424" cy="1584176"/>
          </a:xfrm>
          <a:prstGeom prst="parallelogram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3923928" y="5157192"/>
            <a:ext cx="158417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55976" y="47251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 cm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38610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9 cm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#6</a:t>
            </a:r>
          </a:p>
          <a:p>
            <a:endParaRPr lang="en-CA" dirty="0" smtClean="0"/>
          </a:p>
          <a:p>
            <a:r>
              <a:rPr lang="en-CA" dirty="0" smtClean="0"/>
              <a:t>Find the area.</a:t>
            </a:r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4" name="Parallelogram 3"/>
          <p:cNvSpPr/>
          <p:nvPr/>
        </p:nvSpPr>
        <p:spPr>
          <a:xfrm rot="19314504">
            <a:off x="3360404" y="3384193"/>
            <a:ext cx="3744416" cy="1800200"/>
          </a:xfrm>
          <a:prstGeom prst="parallelogram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4067944" y="4077072"/>
            <a:ext cx="108012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55976" y="42930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3.5 cm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30689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10.25 cm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#7</a:t>
            </a:r>
          </a:p>
          <a:p>
            <a:r>
              <a:rPr lang="en-CA" dirty="0" smtClean="0"/>
              <a:t>Find the circumference.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3419872" y="2924944"/>
            <a:ext cx="2664296" cy="266429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>
            <a:off x="3419872" y="4257092"/>
            <a:ext cx="1296144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63888" y="38610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2.6 mm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#8</a:t>
            </a:r>
          </a:p>
          <a:p>
            <a:r>
              <a:rPr lang="en-CA" dirty="0" smtClean="0"/>
              <a:t>Find the diameter. </a:t>
            </a:r>
          </a:p>
          <a:p>
            <a:endParaRPr lang="en-CA" dirty="0" smtClean="0"/>
          </a:p>
          <a:p>
            <a:r>
              <a:rPr lang="en-CA" dirty="0" smtClean="0"/>
              <a:t>Circumference = 82 mm.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#9</a:t>
            </a:r>
          </a:p>
          <a:p>
            <a:endParaRPr lang="en-CA" dirty="0" smtClean="0"/>
          </a:p>
          <a:p>
            <a:r>
              <a:rPr lang="en-CA" dirty="0" smtClean="0"/>
              <a:t>Find the radius.</a:t>
            </a:r>
          </a:p>
          <a:p>
            <a:endParaRPr lang="en-CA" dirty="0" smtClean="0"/>
          </a:p>
          <a:p>
            <a:r>
              <a:rPr lang="en-CA" dirty="0" smtClean="0"/>
              <a:t>Circumference = 9.7 ft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575</Words>
  <Application>Microsoft Office PowerPoint</Application>
  <PresentationFormat>On-screen Show (4:3)</PresentationFormat>
  <Paragraphs>164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Yes, you have it...Another POP QUIZ!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Area of A Triangle</vt:lpstr>
      <vt:lpstr>Formula </vt:lpstr>
      <vt:lpstr>Slide 23</vt:lpstr>
      <vt:lpstr>Slide 24</vt:lpstr>
      <vt:lpstr>Slide 25</vt:lpstr>
      <vt:lpstr>Slide 26</vt:lpstr>
      <vt:lpstr>Example;</vt:lpstr>
      <vt:lpstr>Slide 28</vt:lpstr>
      <vt:lpstr>Slide 29</vt:lpstr>
      <vt:lpstr>Slide 30</vt:lpstr>
      <vt:lpstr>Slide 31</vt:lpstr>
      <vt:lpstr>Homework...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of A Triangle</dc:title>
  <dc:creator>Bishop</dc:creator>
  <cp:lastModifiedBy>Bishop</cp:lastModifiedBy>
  <cp:revision>8</cp:revision>
  <dcterms:created xsi:type="dcterms:W3CDTF">2012-01-27T13:29:53Z</dcterms:created>
  <dcterms:modified xsi:type="dcterms:W3CDTF">2012-02-01T09:03:50Z</dcterms:modified>
</cp:coreProperties>
</file>