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29A8A-D799-4067-BAB9-FB3F590A7E6E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2941-D804-46AC-8719-76E314D7A6D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9CC7-F21C-4F46-8641-345F5421239F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31E4-D0EB-4FAC-9681-168D98C1F6D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dhB6HHLBGM" TargetMode="External"/><Relationship Id="rId2" Type="http://schemas.openxmlformats.org/officeDocument/2006/relationships/hyperlink" Target="http://www.youtube.com/watch?v=1TrlT88XV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athopenref.com/vert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openref.com/arc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openref.com/angleinterio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Angle Bisectors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Lesson 8.4</a:t>
            </a:r>
          </a:p>
          <a:p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Using a straightedge or ruler, draw a line from the vertex to the point where the arcs cross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36912"/>
            <a:ext cx="6621088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Done. This is the bisector of the angle ∠PQR</a:t>
            </a:r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7236151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If a question asks you to “bisect angle R”, you would put the point of the compass on R.</a:t>
            </a:r>
          </a:p>
          <a:p>
            <a:endParaRPr lang="en-CA" dirty="0"/>
          </a:p>
          <a:p>
            <a:r>
              <a:rPr lang="en-CA" dirty="0" smtClean="0"/>
              <a:t>You can measure all the angles using a protractor to verify that you bisector is correct.</a:t>
            </a:r>
          </a:p>
          <a:p>
            <a:endParaRPr lang="en-CA" dirty="0"/>
          </a:p>
          <a:p>
            <a:r>
              <a:rPr lang="en-CA" dirty="0" smtClean="0"/>
              <a:t>For all questions, use a ruler and compass.  Do not worry about the Mira or plastic right triangle.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Lesson 8.4 in the workbook.</a:t>
            </a:r>
          </a:p>
          <a:p>
            <a:endParaRPr lang="en-CA" dirty="0"/>
          </a:p>
          <a:p>
            <a:r>
              <a:rPr lang="en-CA" dirty="0" smtClean="0"/>
              <a:t>Accompanying worksheets.</a:t>
            </a:r>
          </a:p>
          <a:p>
            <a:endParaRPr lang="en-CA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you divide an angle into two equal parts, you </a:t>
            </a:r>
            <a:r>
              <a:rPr lang="en-CA" i="1" dirty="0" smtClean="0"/>
              <a:t>bisect</a:t>
            </a:r>
            <a:r>
              <a:rPr lang="en-CA" dirty="0" smtClean="0"/>
              <a:t> the angle.</a:t>
            </a:r>
          </a:p>
          <a:p>
            <a:endParaRPr lang="en-CA" dirty="0" smtClean="0"/>
          </a:p>
          <a:p>
            <a:r>
              <a:rPr lang="en-CA" dirty="0" smtClean="0"/>
              <a:t>Using a compass is the easiest method.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a Compass.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Watch the video on YouTube at the following link.</a:t>
            </a:r>
          </a:p>
          <a:p>
            <a:pPr>
              <a:buNone/>
            </a:pPr>
            <a:r>
              <a:rPr lang="en-CA" sz="2800" dirty="0" smtClean="0">
                <a:hlinkClick r:id="rId2"/>
              </a:rPr>
              <a:t>http://www.youtube.com/watch?v=1TrlT88XVNg</a:t>
            </a:r>
            <a:endParaRPr lang="en-CA" sz="2800" dirty="0" smtClean="0"/>
          </a:p>
          <a:p>
            <a:pPr>
              <a:buNone/>
            </a:pPr>
            <a:r>
              <a:rPr lang="en-CA" sz="2800" dirty="0" smtClean="0"/>
              <a:t>And this link:</a:t>
            </a:r>
          </a:p>
          <a:p>
            <a:pPr>
              <a:buNone/>
            </a:pPr>
            <a:r>
              <a:rPr lang="en-CA" sz="2800" dirty="0" smtClean="0">
                <a:hlinkClick r:id="rId3"/>
              </a:rPr>
              <a:t>http</a:t>
            </a:r>
            <a:r>
              <a:rPr lang="en-CA" sz="2800" smtClean="0">
                <a:hlinkClick r:id="rId3"/>
              </a:rPr>
              <a:t>://www.youtube.com/watch?v=2dhB6HHLBGM</a:t>
            </a:r>
            <a:endParaRPr lang="en-CA" sz="2800" smtClean="0"/>
          </a:p>
          <a:p>
            <a:pPr>
              <a:buNone/>
            </a:pPr>
            <a:endParaRPr lang="en-CA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by Step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 with angle PQR that we will bisect.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20888"/>
            <a:ext cx="7322452" cy="42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1.  </a:t>
            </a:r>
            <a:r>
              <a:rPr lang="en-CA" dirty="0" smtClean="0"/>
              <a:t>Place the compass point on the angle's </a:t>
            </a:r>
            <a:r>
              <a:rPr lang="en-CA" dirty="0" smtClean="0">
                <a:hlinkClick r:id="rId2" tooltip="point where lines meet"/>
              </a:rPr>
              <a:t>vertex</a:t>
            </a:r>
            <a:r>
              <a:rPr lang="en-CA" dirty="0" smtClean="0"/>
              <a:t> Q.</a:t>
            </a:r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708920"/>
            <a:ext cx="6522363" cy="385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 </a:t>
            </a:r>
            <a:r>
              <a:rPr lang="en-CA" dirty="0" smtClean="0"/>
              <a:t>Adjust the compass to a medium wide setting. The exact width is not important.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80928"/>
            <a:ext cx="5937076" cy="358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Without changing the compass width, draw an </a:t>
            </a:r>
            <a:r>
              <a:rPr lang="en-CA" dirty="0" smtClean="0">
                <a:hlinkClick r:id="rId2" tooltip="part of a circle"/>
              </a:rPr>
              <a:t>arc</a:t>
            </a:r>
            <a:r>
              <a:rPr lang="en-CA" dirty="0" smtClean="0"/>
              <a:t> across each leg of the angle.</a:t>
            </a:r>
          </a:p>
          <a:p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843387"/>
            <a:ext cx="6699232" cy="40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  </a:t>
            </a:r>
            <a:r>
              <a:rPr lang="en-CA" dirty="0" smtClean="0"/>
              <a:t>Place the compass on the point where one arc crosses a leg and draw an arc in the </a:t>
            </a:r>
            <a:r>
              <a:rPr lang="en-CA" dirty="0" smtClean="0">
                <a:hlinkClick r:id="rId2" tooltip="the area between the lines forming the angle"/>
              </a:rPr>
              <a:t>interior of the angle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1782" y="3356992"/>
            <a:ext cx="5469960" cy="326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Without changing the compass setting repeat for the other leg so that the two arcs cross.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938" y="2708920"/>
            <a:ext cx="6099259" cy="393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198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Angle Bisectors</vt:lpstr>
      <vt:lpstr>Slide 2</vt:lpstr>
      <vt:lpstr>Using a Compass.</vt:lpstr>
      <vt:lpstr>Step by Step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Assignment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Bisectors</dc:title>
  <dc:creator>Bishop</dc:creator>
  <cp:lastModifiedBy>Bishop</cp:lastModifiedBy>
  <cp:revision>4</cp:revision>
  <dcterms:created xsi:type="dcterms:W3CDTF">2012-05-09T08:35:42Z</dcterms:created>
  <dcterms:modified xsi:type="dcterms:W3CDTF">2012-05-09T09:14:15Z</dcterms:modified>
</cp:coreProperties>
</file>