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89" r:id="rId5"/>
    <p:sldId id="259" r:id="rId6"/>
    <p:sldId id="260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5" r:id="rId18"/>
    <p:sldId id="286" r:id="rId19"/>
    <p:sldId id="287" r:id="rId20"/>
    <p:sldId id="288" r:id="rId21"/>
    <p:sldId id="283" r:id="rId22"/>
    <p:sldId id="284" r:id="rId23"/>
    <p:sldId id="261" r:id="rId24"/>
    <p:sldId id="262" r:id="rId25"/>
    <p:sldId id="263" r:id="rId26"/>
    <p:sldId id="264" r:id="rId27"/>
    <p:sldId id="265" r:id="rId28"/>
    <p:sldId id="266" r:id="rId29"/>
    <p:sldId id="267" r:id="rId30"/>
    <p:sldId id="268" r:id="rId31"/>
    <p:sldId id="269" r:id="rId32"/>
    <p:sldId id="270" r:id="rId33"/>
    <p:sldId id="271" r:id="rId34"/>
    <p:sldId id="272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3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ECE5001-C2C1-4C6E-BC20-30785DDFEEA0}" type="datetimeFigureOut">
              <a:rPr lang="en-CA" smtClean="0"/>
              <a:t>21/01/2012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A27457-59B1-45E5-BBCE-C2349845DC07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5001-C2C1-4C6E-BC20-30785DDFEEA0}" type="datetimeFigureOut">
              <a:rPr lang="en-CA" smtClean="0"/>
              <a:t>21/01/2012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7457-59B1-45E5-BBCE-C2349845DC0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ECE5001-C2C1-4C6E-BC20-30785DDFEEA0}" type="datetimeFigureOut">
              <a:rPr lang="en-CA" smtClean="0"/>
              <a:t>21/01/2012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DA27457-59B1-45E5-BBCE-C2349845DC07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5001-C2C1-4C6E-BC20-30785DDFEEA0}" type="datetimeFigureOut">
              <a:rPr lang="en-CA" smtClean="0"/>
              <a:t>21/01/2012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A27457-59B1-45E5-BBCE-C2349845DC07}" type="slidenum">
              <a:rPr lang="en-CA" smtClean="0"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5001-C2C1-4C6E-BC20-30785DDFEEA0}" type="datetimeFigureOut">
              <a:rPr lang="en-CA" smtClean="0"/>
              <a:t>21/01/2012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DA27457-59B1-45E5-BBCE-C2349845DC07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ECE5001-C2C1-4C6E-BC20-30785DDFEEA0}" type="datetimeFigureOut">
              <a:rPr lang="en-CA" smtClean="0"/>
              <a:t>21/01/2012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DA27457-59B1-45E5-BBCE-C2349845DC07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ECE5001-C2C1-4C6E-BC20-30785DDFEEA0}" type="datetimeFigureOut">
              <a:rPr lang="en-CA" smtClean="0"/>
              <a:t>21/01/2012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DA27457-59B1-45E5-BBCE-C2349845DC07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5001-C2C1-4C6E-BC20-30785DDFEEA0}" type="datetimeFigureOut">
              <a:rPr lang="en-CA" smtClean="0"/>
              <a:t>21/01/2012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A27457-59B1-45E5-BBCE-C2349845DC0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5001-C2C1-4C6E-BC20-30785DDFEEA0}" type="datetimeFigureOut">
              <a:rPr lang="en-CA" smtClean="0"/>
              <a:t>21/01/2012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A27457-59B1-45E5-BBCE-C2349845DC0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5001-C2C1-4C6E-BC20-30785DDFEEA0}" type="datetimeFigureOut">
              <a:rPr lang="en-CA" smtClean="0"/>
              <a:t>21/01/2012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A27457-59B1-45E5-BBCE-C2349845DC07}" type="slidenum">
              <a:rPr lang="en-CA" smtClean="0"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ECE5001-C2C1-4C6E-BC20-30785DDFEEA0}" type="datetimeFigureOut">
              <a:rPr lang="en-CA" smtClean="0"/>
              <a:t>21/01/2012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DA27457-59B1-45E5-BBCE-C2349845DC07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ECE5001-C2C1-4C6E-BC20-30785DDFEEA0}" type="datetimeFigureOut">
              <a:rPr lang="en-CA" smtClean="0"/>
              <a:t>21/01/2012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A27457-59B1-45E5-BBCE-C2349845DC07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CIRCLES...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Make the world go round.</a:t>
            </a: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1187624" y="980728"/>
            <a:ext cx="3384376" cy="3096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4860032" y="1124744"/>
            <a:ext cx="36724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All you ever wanted to know about circles...until grade 8!</a:t>
            </a:r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Draw two segments off the line going through the center.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1691680" y="2996952"/>
            <a:ext cx="2160240" cy="1872208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>
            <a:off x="2339752" y="3140968"/>
            <a:ext cx="1008112" cy="15841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483768" y="3861048"/>
            <a:ext cx="288032" cy="100811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843808" y="3861048"/>
            <a:ext cx="1008112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Measure the two line segments you just drew.</a:t>
            </a:r>
          </a:p>
          <a:p>
            <a:endParaRPr lang="en-CA" dirty="0" smtClean="0"/>
          </a:p>
          <a:p>
            <a:r>
              <a:rPr lang="en-CA" dirty="0" smtClean="0"/>
              <a:t>Write the measurement beside each line.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Your two smaller line segments should be equal in length.  </a:t>
            </a:r>
          </a:p>
          <a:p>
            <a:endParaRPr lang="en-CA" dirty="0" smtClean="0"/>
          </a:p>
          <a:p>
            <a:r>
              <a:rPr lang="en-CA" dirty="0" smtClean="0"/>
              <a:t>Why would that be?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Finding the Radius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radius is ALWAYS half of the diameter.</a:t>
            </a:r>
          </a:p>
          <a:p>
            <a:endParaRPr lang="en-CA" dirty="0" smtClean="0"/>
          </a:p>
          <a:p>
            <a:r>
              <a:rPr lang="en-CA" dirty="0" smtClean="0"/>
              <a:t>Therefore:</a:t>
            </a:r>
          </a:p>
          <a:p>
            <a:endParaRPr lang="en-CA" dirty="0" smtClean="0"/>
          </a:p>
          <a:p>
            <a:r>
              <a:rPr lang="en-CA" dirty="0" smtClean="0"/>
              <a:t>r = d ÷ 2    </a:t>
            </a: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4067944" y="2708920"/>
            <a:ext cx="2448272" cy="230425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" name="Straight Connector 5"/>
          <p:cNvCxnSpPr>
            <a:stCxn id="4" idx="2"/>
            <a:endCxn id="4" idx="6"/>
          </p:cNvCxnSpPr>
          <p:nvPr/>
        </p:nvCxnSpPr>
        <p:spPr>
          <a:xfrm>
            <a:off x="4067944" y="3861048"/>
            <a:ext cx="24482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716016" y="393305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Diameter</a:t>
            </a:r>
            <a:endParaRPr lang="en-CA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5004048" y="2924944"/>
            <a:ext cx="576064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5292080" y="2924944"/>
            <a:ext cx="576064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8156315">
            <a:off x="4783149" y="312038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Radius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If </a:t>
            </a:r>
            <a:r>
              <a:rPr lang="en-CA" i="1" dirty="0" smtClean="0"/>
              <a:t>r = d</a:t>
            </a:r>
            <a:r>
              <a:rPr lang="en-CA" dirty="0" smtClean="0"/>
              <a:t> ÷ 2 and d is = 9 mm, what is </a:t>
            </a:r>
            <a:r>
              <a:rPr lang="en-CA" i="1" dirty="0" smtClean="0"/>
              <a:t>r</a:t>
            </a:r>
            <a:r>
              <a:rPr lang="en-CA" dirty="0" smtClean="0"/>
              <a:t> equal to?</a:t>
            </a:r>
          </a:p>
          <a:p>
            <a:endParaRPr lang="en-CA" dirty="0" smtClean="0"/>
          </a:p>
          <a:p>
            <a:r>
              <a:rPr lang="en-CA" i="1" dirty="0" smtClean="0"/>
              <a:t>r = </a:t>
            </a:r>
            <a:r>
              <a:rPr lang="en-CA" dirty="0" smtClean="0"/>
              <a:t>9 ÷ 2 = 4.5</a:t>
            </a:r>
          </a:p>
          <a:p>
            <a:endParaRPr lang="en-CA" i="1" dirty="0" smtClean="0"/>
          </a:p>
          <a:p>
            <a:r>
              <a:rPr lang="en-CA" dirty="0" smtClean="0"/>
              <a:t>Therefore, the radius is 4.5 mm.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Finding the Diameter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Diameter is equal to </a:t>
            </a:r>
            <a:r>
              <a:rPr lang="en-CA" i="1" dirty="0" smtClean="0"/>
              <a:t>d = 2r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What would the value of </a:t>
            </a:r>
            <a:r>
              <a:rPr lang="en-CA" i="1" dirty="0" smtClean="0"/>
              <a:t>d be </a:t>
            </a:r>
            <a:r>
              <a:rPr lang="en-CA" dirty="0" smtClean="0"/>
              <a:t>if </a:t>
            </a:r>
            <a:r>
              <a:rPr lang="en-CA" i="1" dirty="0" smtClean="0"/>
              <a:t>r</a:t>
            </a:r>
            <a:r>
              <a:rPr lang="en-CA" dirty="0" smtClean="0"/>
              <a:t> = 2 cm?</a:t>
            </a: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3059832" y="3645024"/>
            <a:ext cx="2304256" cy="216024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" name="Straight Connector 5"/>
          <p:cNvCxnSpPr>
            <a:endCxn id="4" idx="6"/>
          </p:cNvCxnSpPr>
          <p:nvPr/>
        </p:nvCxnSpPr>
        <p:spPr>
          <a:xfrm>
            <a:off x="4211960" y="4725144"/>
            <a:ext cx="11521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0" y="472514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2 cm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i="1" dirty="0" smtClean="0"/>
              <a:t>d =</a:t>
            </a:r>
            <a:r>
              <a:rPr lang="en-CA" dirty="0" smtClean="0"/>
              <a:t> 2r and r = 2 cm</a:t>
            </a:r>
            <a:endParaRPr lang="en-CA" i="1" dirty="0" smtClean="0"/>
          </a:p>
          <a:p>
            <a:endParaRPr lang="en-CA" i="1" dirty="0" smtClean="0"/>
          </a:p>
          <a:p>
            <a:r>
              <a:rPr lang="en-CA" dirty="0" smtClean="0"/>
              <a:t>Therefore </a:t>
            </a:r>
            <a:r>
              <a:rPr lang="en-CA" i="1" dirty="0" smtClean="0"/>
              <a:t>d = </a:t>
            </a:r>
            <a:r>
              <a:rPr lang="en-CA" dirty="0" smtClean="0"/>
              <a:t>2(2)</a:t>
            </a:r>
            <a:endParaRPr lang="en-CA" dirty="0" smtClean="0"/>
          </a:p>
          <a:p>
            <a:endParaRPr lang="en-CA" i="1" dirty="0" smtClean="0"/>
          </a:p>
          <a:p>
            <a:r>
              <a:rPr lang="en-CA" i="1" dirty="0" smtClean="0"/>
              <a:t>2 x 2 = 4 cm</a:t>
            </a:r>
          </a:p>
          <a:p>
            <a:endParaRPr lang="en-CA" i="1" dirty="0" smtClean="0"/>
          </a:p>
          <a:p>
            <a:r>
              <a:rPr lang="en-CA" dirty="0" smtClean="0"/>
              <a:t>Diameter is equal to 4 or d = 4 cm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word problem for you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 circular tabletop is to be cut from a rectangular piece of wood that measures 2 meters by 3 meters.</a:t>
            </a:r>
          </a:p>
          <a:p>
            <a:endParaRPr lang="en-CA" dirty="0" smtClean="0"/>
          </a:p>
          <a:p>
            <a:r>
              <a:rPr lang="en-CA" dirty="0" smtClean="0"/>
              <a:t>What is the radius of the largest tabletop that could be cut?</a:t>
            </a:r>
          </a:p>
          <a:p>
            <a:endParaRPr lang="en-CA" dirty="0" smtClean="0"/>
          </a:p>
          <a:p>
            <a:r>
              <a:rPr lang="en-CA" dirty="0" smtClean="0"/>
              <a:t>Explain your answer and draw a picture to demonstrate that you understand.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Which rectangle length is the longest?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3419872" y="2852936"/>
            <a:ext cx="2664296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4211960" y="242088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3 meters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2344398" y="364037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2 meters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What is half of the shortest side?</a:t>
            </a:r>
          </a:p>
          <a:p>
            <a:endParaRPr lang="en-CA" dirty="0" smtClean="0"/>
          </a:p>
          <a:p>
            <a:r>
              <a:rPr lang="en-CA" dirty="0" smtClean="0"/>
              <a:t>2 is the length of shortest side.</a:t>
            </a:r>
          </a:p>
          <a:p>
            <a:endParaRPr lang="en-CA" dirty="0" smtClean="0"/>
          </a:p>
          <a:p>
            <a:r>
              <a:rPr lang="en-CA" dirty="0" smtClean="0"/>
              <a:t>Therefore, half of the shortest side is 1.  </a:t>
            </a:r>
          </a:p>
          <a:p>
            <a:endParaRPr lang="en-CA" dirty="0" smtClean="0"/>
          </a:p>
          <a:p>
            <a:r>
              <a:rPr lang="en-CA" dirty="0" smtClean="0"/>
              <a:t>The radius of the largest tabletop would be 1 meter.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you will need...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this unit you will need the following:</a:t>
            </a:r>
          </a:p>
          <a:p>
            <a:endParaRPr lang="en-CA" dirty="0" smtClean="0"/>
          </a:p>
          <a:p>
            <a:r>
              <a:rPr lang="en-CA" dirty="0" smtClean="0"/>
              <a:t>A) A compass</a:t>
            </a:r>
          </a:p>
          <a:p>
            <a:r>
              <a:rPr lang="en-CA" dirty="0" smtClean="0"/>
              <a:t>B) A protractor</a:t>
            </a:r>
          </a:p>
          <a:p>
            <a:r>
              <a:rPr lang="en-CA" dirty="0" smtClean="0"/>
              <a:t>C) Your workbook</a:t>
            </a:r>
          </a:p>
          <a:p>
            <a:r>
              <a:rPr lang="en-CA" dirty="0" smtClean="0"/>
              <a:t>D) Your textbook</a:t>
            </a:r>
          </a:p>
          <a:p>
            <a:r>
              <a:rPr lang="en-CA" dirty="0" smtClean="0"/>
              <a:t>E) Your binder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2915816" y="2780928"/>
            <a:ext cx="3024336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Oval 4"/>
          <p:cNvSpPr/>
          <p:nvPr/>
        </p:nvSpPr>
        <p:spPr>
          <a:xfrm>
            <a:off x="3707904" y="2780928"/>
            <a:ext cx="1512168" cy="165618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Your Task...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b="1" dirty="0" smtClean="0"/>
              <a:t>Use a compass to construct the following circles...</a:t>
            </a:r>
          </a:p>
          <a:p>
            <a:r>
              <a:rPr lang="en-CA" dirty="0" smtClean="0"/>
              <a:t>A) a radius of 5 cm</a:t>
            </a:r>
          </a:p>
          <a:p>
            <a:endParaRPr lang="en-CA" dirty="0" smtClean="0"/>
          </a:p>
          <a:p>
            <a:r>
              <a:rPr lang="en-CA" dirty="0" smtClean="0"/>
              <a:t>B) a diameter of 10 cm</a:t>
            </a:r>
          </a:p>
          <a:p>
            <a:endParaRPr lang="en-CA" dirty="0" smtClean="0"/>
          </a:p>
          <a:p>
            <a:r>
              <a:rPr lang="en-CA" dirty="0" smtClean="0"/>
              <a:t>C) a radius of 7 cm</a:t>
            </a:r>
          </a:p>
          <a:p>
            <a:endParaRPr lang="en-CA" dirty="0" smtClean="0"/>
          </a:p>
          <a:p>
            <a:r>
              <a:rPr lang="en-CA" dirty="0" smtClean="0"/>
              <a:t>D) a diameter of 6 cm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CA" b="1" dirty="0" smtClean="0"/>
              <a:t>Textbook Page 131-132 #1-6</a:t>
            </a:r>
          </a:p>
          <a:p>
            <a:endParaRPr lang="en-CA" b="1" dirty="0" smtClean="0"/>
          </a:p>
          <a:p>
            <a:r>
              <a:rPr lang="en-CA" b="1" dirty="0" smtClean="0"/>
              <a:t>Workbook Page 78-81</a:t>
            </a:r>
          </a:p>
          <a:p>
            <a:pPr>
              <a:buNone/>
            </a:pPr>
            <a:endParaRPr lang="en-CA" b="1" dirty="0" smtClean="0"/>
          </a:p>
          <a:p>
            <a:r>
              <a:rPr lang="en-CA" b="1" dirty="0" smtClean="0"/>
              <a:t>Worksheets</a:t>
            </a:r>
          </a:p>
          <a:p>
            <a:endParaRPr lang="en-CA" dirty="0" smtClean="0"/>
          </a:p>
          <a:p>
            <a:r>
              <a:rPr lang="en-CA" b="1" i="1" dirty="0" smtClean="0"/>
              <a:t>All due next class.  </a:t>
            </a:r>
            <a:r>
              <a:rPr lang="en-CA" dirty="0" smtClean="0"/>
              <a:t>Worksheets will be handed in and a 20 mark homework check will be done in class.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Circumference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 smtClean="0">
                <a:latin typeface="Cambria Math"/>
                <a:ea typeface="Cambria Math"/>
              </a:rPr>
              <a:t>Л</a:t>
            </a:r>
            <a:r>
              <a:rPr lang="en-CA" dirty="0" smtClean="0">
                <a:latin typeface="Cambria Math"/>
                <a:ea typeface="Cambria Math"/>
              </a:rPr>
              <a:t> (Pi...my favourite desert)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Irrational Number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Height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Circle Graph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Sector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you will learn...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You will learn to:</a:t>
            </a:r>
          </a:p>
          <a:p>
            <a:endParaRPr lang="en-CA" dirty="0" smtClean="0"/>
          </a:p>
          <a:p>
            <a:pPr marL="514350" indent="-514350">
              <a:buAutoNum type="alphaLcParenR"/>
            </a:pPr>
            <a:r>
              <a:rPr lang="en-CA" dirty="0" smtClean="0"/>
              <a:t>Investigate and explain the relationship between radius, diameter and circumference.</a:t>
            </a:r>
          </a:p>
          <a:p>
            <a:pPr marL="514350" indent="-514350">
              <a:buAutoNum type="alphaLcParenR"/>
            </a:pPr>
            <a:r>
              <a:rPr lang="en-CA" dirty="0" smtClean="0"/>
              <a:t>Determine the sum of the central angles of a circle.</a:t>
            </a:r>
          </a:p>
          <a:p>
            <a:pPr marL="514350" indent="-514350">
              <a:buAutoNum type="alphaLcParenR"/>
            </a:pPr>
            <a:r>
              <a:rPr lang="en-CA" dirty="0" smtClean="0"/>
              <a:t>Construct circles and solve problems involving circles.</a:t>
            </a:r>
          </a:p>
          <a:p>
            <a:pPr marL="514350" indent="-514350">
              <a:buAutoNum type="alphaLcParenR"/>
            </a:pPr>
            <a:r>
              <a:rPr lang="en-CA" dirty="0" smtClean="0"/>
              <a:t>Develop formulas to find areas of shapes.</a:t>
            </a:r>
          </a:p>
          <a:p>
            <a:pPr marL="514350" indent="-514350">
              <a:buAutoNum type="alphaLcParenR"/>
            </a:pPr>
            <a:r>
              <a:rPr lang="en-CA" dirty="0" smtClean="0"/>
              <a:t>Draw, label and interpret circle graphs.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Legend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Percent Circle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Central Angle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Sector Angle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Pie Chart...desert AGAIN!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Today’s Notes – January 22nd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Title of the Notes:</a:t>
            </a:r>
          </a:p>
          <a:p>
            <a:endParaRPr lang="en-CA" dirty="0" smtClean="0"/>
          </a:p>
          <a:p>
            <a:r>
              <a:rPr lang="en-CA" sz="4000" dirty="0" smtClean="0"/>
              <a:t>4.1 Investigating Circles</a:t>
            </a:r>
            <a:endParaRPr lang="en-C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Radius (Radii)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distance from the center of a circle to any point along the circle.</a:t>
            </a: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755576" y="2924944"/>
            <a:ext cx="3096344" cy="2880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Oval 8"/>
          <p:cNvSpPr/>
          <p:nvPr/>
        </p:nvSpPr>
        <p:spPr>
          <a:xfrm>
            <a:off x="4788024" y="2852936"/>
            <a:ext cx="3096344" cy="2880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1" name="Straight Connector 10"/>
          <p:cNvCxnSpPr>
            <a:stCxn id="4" idx="0"/>
          </p:cNvCxnSpPr>
          <p:nvPr/>
        </p:nvCxnSpPr>
        <p:spPr>
          <a:xfrm>
            <a:off x="2303748" y="2924944"/>
            <a:ext cx="36004" cy="1512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6444208" y="4149080"/>
            <a:ext cx="144016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9" idx="1"/>
          </p:cNvCxnSpPr>
          <p:nvPr/>
        </p:nvCxnSpPr>
        <p:spPr>
          <a:xfrm flipH="1">
            <a:off x="2411760" y="3253626"/>
            <a:ext cx="1584176" cy="607422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995936" y="306896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Radii</a:t>
            </a:r>
            <a:endParaRPr lang="en-CA" dirty="0"/>
          </a:p>
        </p:txBody>
      </p:sp>
      <p:cxnSp>
        <p:nvCxnSpPr>
          <p:cNvPr id="22" name="Straight Arrow Connector 21"/>
          <p:cNvCxnSpPr>
            <a:stCxn id="19" idx="3"/>
          </p:cNvCxnSpPr>
          <p:nvPr/>
        </p:nvCxnSpPr>
        <p:spPr>
          <a:xfrm>
            <a:off x="4860032" y="3253626"/>
            <a:ext cx="2160240" cy="895454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Diameter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noFill/>
        </p:spPr>
        <p:txBody>
          <a:bodyPr/>
          <a:lstStyle/>
          <a:p>
            <a:r>
              <a:rPr lang="en-CA" dirty="0" smtClean="0"/>
              <a:t>The distance across a circle, measured through its center.</a:t>
            </a:r>
          </a:p>
          <a:p>
            <a:pPr>
              <a:buNone/>
            </a:pPr>
            <a:endParaRPr lang="en-CA" dirty="0" smtClean="0"/>
          </a:p>
          <a:p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2915816" y="2708920"/>
            <a:ext cx="3096344" cy="280831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" name="Straight Connector 5"/>
          <p:cNvCxnSpPr>
            <a:stCxn id="4" idx="2"/>
            <a:endCxn id="4" idx="6"/>
          </p:cNvCxnSpPr>
          <p:nvPr/>
        </p:nvCxnSpPr>
        <p:spPr>
          <a:xfrm>
            <a:off x="2915816" y="4113076"/>
            <a:ext cx="30963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364088" y="2492896"/>
            <a:ext cx="1296144" cy="1584176"/>
          </a:xfrm>
          <a:prstGeom prst="straightConnector1">
            <a:avLst/>
          </a:prstGeom>
          <a:ln>
            <a:solidFill>
              <a:srgbClr val="C00000"/>
            </a:solidFill>
            <a:headEnd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04248" y="2276872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Diameter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Task...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Take out a sheet of paper...</a:t>
            </a:r>
          </a:p>
          <a:p>
            <a:endParaRPr lang="en-CA" dirty="0" smtClean="0"/>
          </a:p>
          <a:p>
            <a:r>
              <a:rPr lang="en-CA" dirty="0" smtClean="0"/>
              <a:t>Using a compass draw a large circle.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Using a ruler draw a line through the center of your circle.</a:t>
            </a:r>
          </a:p>
          <a:p>
            <a:endParaRPr lang="en-CA" dirty="0" smtClean="0"/>
          </a:p>
          <a:p>
            <a:r>
              <a:rPr lang="en-CA" dirty="0" smtClean="0"/>
              <a:t>Measure the line segment.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Label the line segment with its length.</a:t>
            </a:r>
          </a:p>
          <a:p>
            <a:endParaRPr lang="en-CA" dirty="0" smtClean="0"/>
          </a:p>
          <a:p>
            <a:r>
              <a:rPr lang="en-CA" dirty="0" smtClean="0"/>
              <a:t>Example:</a:t>
            </a:r>
          </a:p>
          <a:p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2123728" y="3429000"/>
            <a:ext cx="2448272" cy="216024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>
            <a:off x="2843808" y="3573016"/>
            <a:ext cx="1152128" cy="1872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 rot="3410154">
            <a:off x="2711654" y="4462274"/>
            <a:ext cx="948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6.2 cm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87</TotalTime>
  <Words>558</Words>
  <Application>Microsoft Office PowerPoint</Application>
  <PresentationFormat>On-screen Show (4:3)</PresentationFormat>
  <Paragraphs>117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Median</vt:lpstr>
      <vt:lpstr>CIRCLES...</vt:lpstr>
      <vt:lpstr>What you will need...</vt:lpstr>
      <vt:lpstr>What you will learn...</vt:lpstr>
      <vt:lpstr>Today’s Notes – January 22nd</vt:lpstr>
      <vt:lpstr>Radius (Radii)</vt:lpstr>
      <vt:lpstr>Diameter</vt:lpstr>
      <vt:lpstr>Task...</vt:lpstr>
      <vt:lpstr>Slide 8</vt:lpstr>
      <vt:lpstr>Slide 9</vt:lpstr>
      <vt:lpstr>Slide 10</vt:lpstr>
      <vt:lpstr>Slide 11</vt:lpstr>
      <vt:lpstr>Slide 12</vt:lpstr>
      <vt:lpstr>Finding the Radius</vt:lpstr>
      <vt:lpstr>Slide 14</vt:lpstr>
      <vt:lpstr>Finding the Diameter</vt:lpstr>
      <vt:lpstr>Slide 16</vt:lpstr>
      <vt:lpstr>A word problem for you</vt:lpstr>
      <vt:lpstr>Slide 18</vt:lpstr>
      <vt:lpstr>Slide 19</vt:lpstr>
      <vt:lpstr>Slide 20</vt:lpstr>
      <vt:lpstr>Your Task...</vt:lpstr>
      <vt:lpstr>Homework</vt:lpstr>
      <vt:lpstr>Circumference</vt:lpstr>
      <vt:lpstr>Л (Pi...my favourite desert)</vt:lpstr>
      <vt:lpstr>Irrational Number</vt:lpstr>
      <vt:lpstr>Base</vt:lpstr>
      <vt:lpstr>Height</vt:lpstr>
      <vt:lpstr>Circle Graph</vt:lpstr>
      <vt:lpstr>Sector</vt:lpstr>
      <vt:lpstr>Legend</vt:lpstr>
      <vt:lpstr>Percent Circle</vt:lpstr>
      <vt:lpstr>Central Angle</vt:lpstr>
      <vt:lpstr>Sector Angle</vt:lpstr>
      <vt:lpstr>Pie Chart...desert AGAIN!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CIRCLES...</dc:title>
  <dc:creator>Bishop</dc:creator>
  <cp:lastModifiedBy>Bishop</cp:lastModifiedBy>
  <cp:revision>10</cp:revision>
  <dcterms:created xsi:type="dcterms:W3CDTF">2012-01-21T15:31:09Z</dcterms:created>
  <dcterms:modified xsi:type="dcterms:W3CDTF">2012-01-21T16:58:29Z</dcterms:modified>
</cp:coreProperties>
</file>