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F1776D-5691-459A-956A-78642C826F9A}" type="datetimeFigureOut">
              <a:rPr lang="en-CA" smtClean="0"/>
              <a:t>04/01/2012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38AC1C-4860-43B6-842D-C4BD116B0B74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FRACTIONS EXTRODINAIRE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All you need to know about </a:t>
            </a:r>
            <a:r>
              <a:rPr lang="en-CA" b="1" dirty="0" smtClean="0"/>
              <a:t>fractions</a:t>
            </a:r>
            <a:r>
              <a:rPr lang="en-CA" dirty="0" smtClean="0"/>
              <a:t>...</a:t>
            </a:r>
          </a:p>
          <a:p>
            <a:r>
              <a:rPr lang="en-CA" dirty="0" smtClean="0"/>
              <a:t>and </a:t>
            </a:r>
            <a:r>
              <a:rPr lang="en-CA" b="1" dirty="0" smtClean="0"/>
              <a:t>decimals</a:t>
            </a:r>
            <a:r>
              <a:rPr lang="en-CA" dirty="0" smtClean="0"/>
              <a:t>...</a:t>
            </a:r>
          </a:p>
          <a:p>
            <a:r>
              <a:rPr lang="en-CA" dirty="0" smtClean="0"/>
              <a:t>and </a:t>
            </a:r>
            <a:r>
              <a:rPr lang="en-CA" b="1" dirty="0" smtClean="0"/>
              <a:t>percents</a:t>
            </a:r>
            <a:r>
              <a:rPr lang="en-CA" dirty="0" smtClean="0"/>
              <a:t>...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30120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UNIT 3 REVIEW</a:t>
            </a:r>
          </a:p>
          <a:p>
            <a:r>
              <a:rPr lang="en-CA" b="1" dirty="0" smtClean="0"/>
              <a:t>TEST ON JANUARY 18th</a:t>
            </a:r>
            <a:endParaRPr lang="en-C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improper fraction 8/5 can be changed to the mixed number 1 3/5 by dividing the numerator (8) by the denominator (5). This gives a quotient of 1 and a remainder of 3. The remainder is placed over the divisor (5).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Converting to Improper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Multiply the numerator by the whole number</a:t>
            </a:r>
          </a:p>
          <a:p>
            <a:endParaRPr lang="en-CA" dirty="0" smtClean="0"/>
          </a:p>
          <a:p>
            <a:r>
              <a:rPr lang="en-CA" dirty="0" smtClean="0"/>
              <a:t>Add the numerator.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result becomes the numerator and the denominator stays the same.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This mixed number 1 2/3 would become 5/3.</a:t>
            </a:r>
          </a:p>
          <a:p>
            <a:endParaRPr lang="en-CA" dirty="0" smtClean="0"/>
          </a:p>
          <a:p>
            <a:r>
              <a:rPr lang="en-CA" dirty="0" smtClean="0"/>
              <a:t>The equations would be:</a:t>
            </a:r>
          </a:p>
          <a:p>
            <a:pPr marL="578358" indent="-514350">
              <a:buNone/>
            </a:pPr>
            <a:r>
              <a:rPr lang="en-CA" dirty="0" smtClean="0"/>
              <a:t>3 x 1 + 2.    3 x 1 = 3 + 2 = 5</a:t>
            </a:r>
          </a:p>
          <a:p>
            <a:pPr marL="578358" indent="-514350">
              <a:buNone/>
            </a:pPr>
            <a:endParaRPr lang="en-CA" dirty="0" smtClean="0"/>
          </a:p>
          <a:p>
            <a:pPr marL="578358" indent="-514350">
              <a:buNone/>
            </a:pPr>
            <a:r>
              <a:rPr lang="en-CA" b="1" dirty="0" smtClean="0"/>
              <a:t>Therefore:</a:t>
            </a:r>
          </a:p>
          <a:p>
            <a:pPr marL="578358" indent="-514350">
              <a:buNone/>
            </a:pPr>
            <a:r>
              <a:rPr lang="en-CA" b="1" dirty="0" smtClean="0"/>
              <a:t>1 2/3 is equivalent to 5/3</a:t>
            </a:r>
          </a:p>
          <a:p>
            <a:pPr marL="578358" indent="-514350">
              <a:buAutoNum type="arabicPlain" startAt="3"/>
            </a:pPr>
            <a:endParaRPr lang="en-CA" dirty="0" smtClean="0"/>
          </a:p>
          <a:p>
            <a:pPr marL="578358" indent="-51435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Lowest Common Multiple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smallest common denominator between 2 fractions.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Fractions and Decimals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Decimals are a type of fractional number. The decimal 0.5 represents the fraction 5/10. The decimal 0.25 represents the fraction 25/100. Decimal fractions always have a denominator based on a power of 10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We know that 5/10 is equivalent to 1/2 since 1/2 times 5/5 is 5/10. Therefore, the decimal 0.5 is equivalent to 1/2 or 2/4, etc.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0.2 and 1/5</a:t>
            </a:r>
          </a:p>
          <a:p>
            <a:r>
              <a:rPr lang="en-CA" dirty="0" smtClean="0"/>
              <a:t>0.5 and 1/2</a:t>
            </a:r>
          </a:p>
          <a:p>
            <a:r>
              <a:rPr lang="en-CA" dirty="0" smtClean="0"/>
              <a:t>0.25 and 1/4</a:t>
            </a:r>
          </a:p>
          <a:p>
            <a:r>
              <a:rPr lang="en-CA" dirty="0" smtClean="0"/>
              <a:t>0.50 and 1/2</a:t>
            </a:r>
          </a:p>
          <a:p>
            <a:r>
              <a:rPr lang="en-CA" dirty="0" smtClean="0"/>
              <a:t>0.75 and 3/4</a:t>
            </a:r>
          </a:p>
          <a:p>
            <a:r>
              <a:rPr lang="en-CA" dirty="0" smtClean="0"/>
              <a:t>1.0 and 1/1 or 2/2 or 1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EQUIVALENT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Equivalent fractions are fractions that have the same value or represent the same part of </a:t>
            </a:r>
            <a:r>
              <a:rPr lang="en-CA" dirty="0" smtClean="0"/>
              <a:t>an </a:t>
            </a:r>
            <a:r>
              <a:rPr lang="en-CA" dirty="0" smtClean="0"/>
              <a:t>object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Fractions are determined to be equivalent by multiplying the numerator and denominator of one fraction by the same number.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IT EQUIVALENT?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Fractions equivalent to 1/2 are 2/4, 3/6, 4/8, 5/10, 6/12 </a:t>
            </a:r>
          </a:p>
          <a:p>
            <a:pPr>
              <a:buNone/>
            </a:pPr>
            <a:endParaRPr lang="en-CA" b="1" dirty="0" smtClean="0"/>
          </a:p>
          <a:p>
            <a:r>
              <a:rPr lang="en-CA" dirty="0" smtClean="0"/>
              <a:t>Fractions equivalent to 1/4 are 2/8, 3/12, 4/16, </a:t>
            </a:r>
            <a:r>
              <a:rPr lang="en-CA" dirty="0" smtClean="0"/>
              <a:t>5/20</a:t>
            </a:r>
          </a:p>
          <a:p>
            <a:endParaRPr lang="en-CA" dirty="0" smtClean="0"/>
          </a:p>
          <a:p>
            <a:r>
              <a:rPr lang="en-CA" dirty="0" smtClean="0"/>
              <a:t>Fractions equivalent to 2/5 are 4/10, 6/15, 8/20, 10/25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the denominators of two fractions are the same, the fraction with the largest numerator is the larger fraction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For example 5/8 is larger than 3/8 because all of the pieces are the same and five pieces are more than three pieces.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If the numerators of two fractions are the same, the fraction with the smaller denominator is the larger fraction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For example 5/8 is larger than 5/16 because each fraction says there are five pieces but if an object is divided into 8 pieces, each piece will be larger than if the object were divided into 16 pieces. Therefore, five larger pieces are more than five smaller pieces.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UNLIKE FRACTIONS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equivalent fractions that make the denominator the same.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fraction with the larger numerator is the larger fraction if the denominators are the same.</a:t>
            </a:r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Which Fraction is Bigger?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5/9 or 8/11</a:t>
            </a:r>
          </a:p>
          <a:p>
            <a:endParaRPr lang="en-CA" dirty="0" smtClean="0"/>
          </a:p>
          <a:p>
            <a:r>
              <a:rPr lang="en-CA" dirty="0" smtClean="0"/>
              <a:t>7/8 or 3/8</a:t>
            </a:r>
          </a:p>
          <a:p>
            <a:endParaRPr lang="en-CA" dirty="0" smtClean="0"/>
          </a:p>
          <a:p>
            <a:r>
              <a:rPr lang="en-CA" dirty="0" smtClean="0"/>
              <a:t>2/5 or 2/9</a:t>
            </a:r>
          </a:p>
          <a:p>
            <a:endParaRPr lang="en-CA" dirty="0" smtClean="0"/>
          </a:p>
          <a:p>
            <a:r>
              <a:rPr lang="en-CA" dirty="0" smtClean="0"/>
              <a:t>3/5 or 2/3</a:t>
            </a:r>
            <a:endParaRPr lang="en-CA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Fractions and Decimals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comparing fractional numbers to decimal numbers, convert the fraction to a decimal number by division and compare the decimal numbers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Divide the numerator into the denominator to get the decimal.</a:t>
            </a:r>
          </a:p>
          <a:p>
            <a:r>
              <a:rPr lang="en-CA" b="1" dirty="0" smtClean="0"/>
              <a:t>Example: 2/3 = 2 divided by 3 = .66 repeating</a:t>
            </a:r>
            <a:endParaRPr lang="en-C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Converting to Mixed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Divide the numerator into the denominator.  This will give you the whole number of the mixed number.</a:t>
            </a:r>
          </a:p>
          <a:p>
            <a:endParaRPr lang="en-CA" dirty="0" smtClean="0"/>
          </a:p>
          <a:p>
            <a:r>
              <a:rPr lang="en-CA" dirty="0" smtClean="0"/>
              <a:t>The remainder becomes the numerator and the denominator stays the same.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545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FRACTIONS EXTRODINAIRE</vt:lpstr>
      <vt:lpstr>EQUIVALENT FRACTIONS</vt:lpstr>
      <vt:lpstr>IS IT EQUIVALENT?</vt:lpstr>
      <vt:lpstr>COMPARING FRACTIONS</vt:lpstr>
      <vt:lpstr>COMPARING FRACTIONS</vt:lpstr>
      <vt:lpstr>COMPARING UNLIKE FRACTIONS</vt:lpstr>
      <vt:lpstr>Which Fraction is Bigger?</vt:lpstr>
      <vt:lpstr>Comparing Fractions and Decimals</vt:lpstr>
      <vt:lpstr>Converting to Mixed Numbers</vt:lpstr>
      <vt:lpstr>Example...</vt:lpstr>
      <vt:lpstr>Converting to Improper Fractions</vt:lpstr>
      <vt:lpstr>Example...</vt:lpstr>
      <vt:lpstr>Lowest Common Multiple</vt:lpstr>
      <vt:lpstr>Comparing Fractions and Decimals</vt:lpstr>
      <vt:lpstr>Examples...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EXTRODINAIRE</dc:title>
  <dc:creator>Geoffrey</dc:creator>
  <cp:lastModifiedBy>Geoffrey</cp:lastModifiedBy>
  <cp:revision>4</cp:revision>
  <dcterms:created xsi:type="dcterms:W3CDTF">2012-01-04T12:48:50Z</dcterms:created>
  <dcterms:modified xsi:type="dcterms:W3CDTF">2012-01-04T13:25:01Z</dcterms:modified>
</cp:coreProperties>
</file>