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1" r:id="rId6"/>
    <p:sldId id="263" r:id="rId7"/>
    <p:sldId id="264" r:id="rId8"/>
    <p:sldId id="265" r:id="rId9"/>
    <p:sldId id="266" r:id="rId10"/>
    <p:sldId id="267" r:id="rId11"/>
    <p:sldId id="259" r:id="rId12"/>
    <p:sldId id="262" r:id="rId13"/>
    <p:sldId id="26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8A94-78D4-44CC-B289-54534C512C81}" type="datetimeFigureOut">
              <a:rPr lang="en-CA" smtClean="0"/>
              <a:pPr/>
              <a:t>13/05/2012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3FE3-37DC-4C30-9664-A50AD63EE4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8A94-78D4-44CC-B289-54534C512C81}" type="datetimeFigureOut">
              <a:rPr lang="en-CA" smtClean="0"/>
              <a:pPr/>
              <a:t>13/05/2012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3FE3-37DC-4C30-9664-A50AD63EE4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8A94-78D4-44CC-B289-54534C512C81}" type="datetimeFigureOut">
              <a:rPr lang="en-CA" smtClean="0"/>
              <a:pPr/>
              <a:t>13/05/2012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3FE3-37DC-4C30-9664-A50AD63EE4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8A94-78D4-44CC-B289-54534C512C81}" type="datetimeFigureOut">
              <a:rPr lang="en-CA" smtClean="0"/>
              <a:pPr/>
              <a:t>13/05/2012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3FE3-37DC-4C30-9664-A50AD63EE4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8A94-78D4-44CC-B289-54534C512C81}" type="datetimeFigureOut">
              <a:rPr lang="en-CA" smtClean="0"/>
              <a:pPr/>
              <a:t>13/05/2012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3FE3-37DC-4C30-9664-A50AD63EE4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8A94-78D4-44CC-B289-54534C512C81}" type="datetimeFigureOut">
              <a:rPr lang="en-CA" smtClean="0"/>
              <a:pPr/>
              <a:t>13/05/2012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3FE3-37DC-4C30-9664-A50AD63EE4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8A94-78D4-44CC-B289-54534C512C81}" type="datetimeFigureOut">
              <a:rPr lang="en-CA" smtClean="0"/>
              <a:pPr/>
              <a:t>13/05/2012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3FE3-37DC-4C30-9664-A50AD63EE4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8A94-78D4-44CC-B289-54534C512C81}" type="datetimeFigureOut">
              <a:rPr lang="en-CA" smtClean="0"/>
              <a:pPr/>
              <a:t>13/05/2012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3FE3-37DC-4C30-9664-A50AD63EE4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8A94-78D4-44CC-B289-54534C512C81}" type="datetimeFigureOut">
              <a:rPr lang="en-CA" smtClean="0"/>
              <a:pPr/>
              <a:t>13/05/2012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3FE3-37DC-4C30-9664-A50AD63EE4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8A94-78D4-44CC-B289-54534C512C81}" type="datetimeFigureOut">
              <a:rPr lang="en-CA" smtClean="0"/>
              <a:pPr/>
              <a:t>13/05/2012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3FE3-37DC-4C30-9664-A50AD63EE4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8A94-78D4-44CC-B289-54534C512C81}" type="datetimeFigureOut">
              <a:rPr lang="en-CA" smtClean="0"/>
              <a:pPr/>
              <a:t>13/05/2012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3FE3-37DC-4C30-9664-A50AD63EE498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28A94-78D4-44CC-B289-54534C512C81}" type="datetimeFigureOut">
              <a:rPr lang="en-CA" smtClean="0"/>
              <a:pPr/>
              <a:t>13/05/2012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93FE3-37DC-4C30-9664-A50AD63EE49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Graphing on a Coordinate Grid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plot B (-4, -6) you would move on the horizontal number line to -4 and down to -6 on the vertical number line.  </a:t>
            </a:r>
          </a:p>
          <a:p>
            <a:endParaRPr lang="en-CA" dirty="0" smtClean="0"/>
          </a:p>
          <a:p>
            <a:r>
              <a:rPr lang="en-CA" dirty="0" smtClean="0"/>
              <a:t>Make a dot at this point and label it with a B.  This is the third quadrant.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Plot these points on the Grid Provided...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quadrant 1, plot point A at </a:t>
            </a:r>
            <a:r>
              <a:rPr lang="en-CA" dirty="0" smtClean="0"/>
              <a:t>(2,7).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In quadrant 2, plot point B at </a:t>
            </a:r>
            <a:r>
              <a:rPr lang="en-CA" dirty="0" smtClean="0"/>
              <a:t>(-2,7)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In quadrant 3, plot point C at </a:t>
            </a:r>
            <a:r>
              <a:rPr lang="en-CA" dirty="0" smtClean="0"/>
              <a:t>(-2,-</a:t>
            </a:r>
            <a:r>
              <a:rPr lang="en-CA" dirty="0" smtClean="0"/>
              <a:t>7</a:t>
            </a:r>
            <a:r>
              <a:rPr lang="en-CA" dirty="0" smtClean="0"/>
              <a:t>)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In quadrant 4, plot point D at </a:t>
            </a:r>
            <a:r>
              <a:rPr lang="en-CA" dirty="0" smtClean="0"/>
              <a:t>(, 2 -6</a:t>
            </a:r>
            <a:r>
              <a:rPr lang="en-CA" dirty="0" smtClean="0"/>
              <a:t>)</a:t>
            </a:r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On the Grid provided, label these points.  Which quadrant is each point in?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A(6, 3)</a:t>
            </a:r>
          </a:p>
          <a:p>
            <a:endParaRPr lang="en-CA" dirty="0" smtClean="0"/>
          </a:p>
          <a:p>
            <a:r>
              <a:rPr lang="en-CA" dirty="0" smtClean="0"/>
              <a:t>B(-2, 5)</a:t>
            </a:r>
          </a:p>
          <a:p>
            <a:endParaRPr lang="en-CA" dirty="0" smtClean="0"/>
          </a:p>
          <a:p>
            <a:r>
              <a:rPr lang="en-CA" dirty="0" smtClean="0"/>
              <a:t>C(4, -5)</a:t>
            </a:r>
          </a:p>
          <a:p>
            <a:endParaRPr lang="en-CA" dirty="0" smtClean="0"/>
          </a:p>
          <a:p>
            <a:r>
              <a:rPr lang="en-CA" dirty="0" smtClean="0"/>
              <a:t>D (-1, -7)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scale does not need to increase by one.</a:t>
            </a:r>
          </a:p>
          <a:p>
            <a:endParaRPr lang="en-CA" dirty="0" smtClean="0"/>
          </a:p>
          <a:p>
            <a:r>
              <a:rPr lang="en-CA" dirty="0" smtClean="0"/>
              <a:t>The scale on the axes may increase by any number as long as it is consisten</a:t>
            </a:r>
            <a:r>
              <a:rPr lang="en-CA" dirty="0" smtClean="0"/>
              <a:t>t.</a:t>
            </a:r>
          </a:p>
          <a:p>
            <a:endParaRPr lang="en-CA" dirty="0" smtClean="0"/>
          </a:p>
          <a:p>
            <a:r>
              <a:rPr lang="en-CA" dirty="0" smtClean="0"/>
              <a:t>You can choose any scale that is suitable for the coordinates provided.</a:t>
            </a:r>
            <a:endParaRPr lang="en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Workbook 8.5</a:t>
            </a:r>
          </a:p>
          <a:p>
            <a:endParaRPr lang="en-CA" dirty="0" smtClean="0"/>
          </a:p>
          <a:p>
            <a:r>
              <a:rPr lang="en-CA" dirty="0" smtClean="0"/>
              <a:t>Textbook page 318 - 319 #1,2,3,4,5,6,11,12</a:t>
            </a:r>
          </a:p>
          <a:p>
            <a:endParaRPr lang="en-CA" dirty="0" smtClean="0"/>
          </a:p>
          <a:p>
            <a:r>
              <a:rPr lang="en-CA" dirty="0" smtClean="0"/>
              <a:t>Also, complete the Reflect on page 319.  </a:t>
            </a:r>
            <a:r>
              <a:rPr lang="en-CA" smtClean="0"/>
              <a:t>Write a minimum of 3 sentences.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vertical number line and a horizontal number line that intersect at right angles at “0” form a </a:t>
            </a:r>
            <a:r>
              <a:rPr lang="en-CA" b="1" dirty="0" smtClean="0"/>
              <a:t>coordinate grid</a:t>
            </a:r>
            <a:r>
              <a:rPr lang="en-CA" dirty="0" smtClean="0"/>
              <a:t>. </a:t>
            </a:r>
            <a:endParaRPr lang="en-CA" dirty="0" smtClean="0"/>
          </a:p>
          <a:p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068960"/>
            <a:ext cx="3645024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coordinate grid is also called a </a:t>
            </a:r>
          </a:p>
          <a:p>
            <a:pPr>
              <a:buNone/>
            </a:pPr>
            <a:r>
              <a:rPr lang="en-CA" b="1" dirty="0" smtClean="0"/>
              <a:t>			    Cartesian Plane</a:t>
            </a:r>
          </a:p>
          <a:p>
            <a:pPr>
              <a:buNone/>
            </a:pPr>
            <a:endParaRPr lang="en-CA" b="1" dirty="0" smtClean="0"/>
          </a:p>
          <a:p>
            <a:pPr>
              <a:buNone/>
            </a:pPr>
            <a:r>
              <a:rPr lang="en-CA" dirty="0" smtClean="0"/>
              <a:t>When drawing the axes, they do not need arrows.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A pair of coordinates is called an </a:t>
            </a:r>
            <a:r>
              <a:rPr lang="en-CA" b="1" dirty="0" smtClean="0"/>
              <a:t>ordered pair.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 horizontal axis is the x-axis.</a:t>
            </a:r>
          </a:p>
          <a:p>
            <a:endParaRPr lang="en-CA" dirty="0"/>
          </a:p>
          <a:p>
            <a:r>
              <a:rPr lang="en-CA" dirty="0" smtClean="0"/>
              <a:t>The vertical axis is the y-axis.</a:t>
            </a:r>
          </a:p>
          <a:p>
            <a:endParaRPr lang="en-CA" dirty="0"/>
          </a:p>
          <a:p>
            <a:r>
              <a:rPr lang="en-CA" dirty="0" smtClean="0"/>
              <a:t>The axes meet at the origin (0,0).</a:t>
            </a:r>
          </a:p>
          <a:p>
            <a:endParaRPr lang="en-CA" dirty="0"/>
          </a:p>
          <a:p>
            <a:r>
              <a:rPr lang="en-CA" dirty="0" smtClean="0"/>
              <a:t>The axes divide the plane into four </a:t>
            </a:r>
            <a:r>
              <a:rPr lang="en-CA" b="1" dirty="0" smtClean="0"/>
              <a:t>quadrants</a:t>
            </a:r>
            <a:r>
              <a:rPr lang="en-CA" dirty="0"/>
              <a:t> </a:t>
            </a:r>
            <a:r>
              <a:rPr lang="en-CA" dirty="0" smtClean="0"/>
              <a:t>that are </a:t>
            </a:r>
            <a:r>
              <a:rPr lang="en-CA" dirty="0" smtClean="0"/>
              <a:t>numbered </a:t>
            </a:r>
            <a:r>
              <a:rPr lang="en-CA" dirty="0" err="1" smtClean="0"/>
              <a:t>counterclockwise</a:t>
            </a:r>
            <a:r>
              <a:rPr lang="en-CA" dirty="0" smtClean="0"/>
              <a:t>.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-64715"/>
            <a:ext cx="6922715" cy="6922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When you plot on a grid, both lines function like number lines.</a:t>
            </a:r>
          </a:p>
          <a:p>
            <a:endParaRPr lang="en-CA" dirty="0" smtClean="0"/>
          </a:p>
          <a:p>
            <a:r>
              <a:rPr lang="en-CA" dirty="0" smtClean="0"/>
              <a:t>On a horizontal number line, the positive numbers are on the right of zero and the negative numbers on the left.</a:t>
            </a:r>
          </a:p>
          <a:p>
            <a:endParaRPr lang="en-CA" dirty="0" smtClean="0"/>
          </a:p>
          <a:p>
            <a:r>
              <a:rPr lang="en-CA" dirty="0" smtClean="0"/>
              <a:t>On a vertical number line, the positive numbers are above the zero and the negative numbers are below the zero.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-64715"/>
            <a:ext cx="6922715" cy="6922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To plot A(4,6), you would move to the number 4 on the horizontal number line and up to number 6 on the horizontal number line.</a:t>
            </a:r>
          </a:p>
          <a:p>
            <a:endParaRPr lang="en-CA" dirty="0" smtClean="0"/>
          </a:p>
          <a:p>
            <a:r>
              <a:rPr lang="en-CA" dirty="0" smtClean="0"/>
              <a:t>This is the first quadrant and you should make a dot at this point and label it with an A.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-64715"/>
            <a:ext cx="6922715" cy="6922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388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Graphing on a Coordinate Grid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Plot these points on the Grid Provided...</vt:lpstr>
      <vt:lpstr>On the Grid provided, label these points.  Which quadrant is each point in?</vt:lpstr>
      <vt:lpstr>Slide 13</vt:lpstr>
      <vt:lpstr>Homework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on a Coordinate Grid</dc:title>
  <dc:creator>Bishop</dc:creator>
  <cp:lastModifiedBy>Bishop</cp:lastModifiedBy>
  <cp:revision>7</cp:revision>
  <dcterms:created xsi:type="dcterms:W3CDTF">2012-05-12T11:09:37Z</dcterms:created>
  <dcterms:modified xsi:type="dcterms:W3CDTF">2012-05-13T10:16:51Z</dcterms:modified>
</cp:coreProperties>
</file>