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B2AA3D-894F-4517-9275-FC1A8E930ED8}" type="datetimeFigureOut">
              <a:rPr lang="en-CA" smtClean="0"/>
              <a:t>09/05/2012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AF64CA-E751-45E2-B734-C4E2294947EB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8.1 Parallel Lines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Move the compass to where the upper arc crosses the transverse line and draw an arc across the upper arc, forming point S.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08496"/>
            <a:ext cx="7088460" cy="364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Draw a straight line through points R and S.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708920"/>
            <a:ext cx="8177313" cy="414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Done. The line RS is parallel to the line PQ</a:t>
            </a:r>
            <a:endParaRPr lang="en-C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286" y="2708920"/>
            <a:ext cx="8156146" cy="392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8.1 in Workbook</a:t>
            </a:r>
          </a:p>
          <a:p>
            <a:endParaRPr lang="en-CA" dirty="0" smtClean="0"/>
          </a:p>
          <a:p>
            <a:r>
              <a:rPr lang="en-CA" smtClean="0"/>
              <a:t>Textbook Page 302 # 1, 2, 3, 4, 6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Parallel lines </a:t>
            </a:r>
            <a:r>
              <a:rPr lang="en-CA" dirty="0" smtClean="0"/>
              <a:t>are lines that never meet.  They are ALWAYS the same distance apart.</a:t>
            </a:r>
          </a:p>
          <a:p>
            <a:endParaRPr lang="en-CA" b="1" dirty="0" smtClean="0"/>
          </a:p>
          <a:p>
            <a:endParaRPr lang="en-CA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91680" y="3429000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19672" y="4797152"/>
            <a:ext cx="5256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99792" y="342900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11960" y="342900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24128" y="3429000"/>
            <a:ext cx="0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627784" y="407707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652120" y="414908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39952" y="407707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Use a Ruler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Draw a line.</a:t>
            </a:r>
          </a:p>
          <a:p>
            <a:endParaRPr lang="en-CA" dirty="0" smtClean="0"/>
          </a:p>
          <a:p>
            <a:r>
              <a:rPr lang="en-CA" dirty="0" smtClean="0"/>
              <a:t>Place one edge of the ruler along the line segment.</a:t>
            </a:r>
          </a:p>
          <a:p>
            <a:endParaRPr lang="en-CA" dirty="0" smtClean="0"/>
          </a:p>
          <a:p>
            <a:r>
              <a:rPr lang="en-CA" dirty="0" smtClean="0"/>
              <a:t>Draw a line segment along the other edge of the ruler.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Ruler and Protractor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Draw a line segment.</a:t>
            </a:r>
          </a:p>
          <a:p>
            <a:endParaRPr lang="en-CA" dirty="0" smtClean="0"/>
          </a:p>
          <a:p>
            <a:r>
              <a:rPr lang="en-CA" dirty="0" smtClean="0"/>
              <a:t>Choose a point on the line segment.</a:t>
            </a:r>
          </a:p>
          <a:p>
            <a:endParaRPr lang="en-CA" dirty="0" smtClean="0"/>
          </a:p>
          <a:p>
            <a:r>
              <a:rPr lang="en-CA" dirty="0" smtClean="0"/>
              <a:t>Place the centre of the protractor on the point.</a:t>
            </a:r>
          </a:p>
          <a:p>
            <a:endParaRPr lang="en-CA" dirty="0" smtClean="0"/>
          </a:p>
          <a:p>
            <a:r>
              <a:rPr lang="en-CA" dirty="0" smtClean="0"/>
              <a:t>Align the base line of the protractor with the line segment.</a:t>
            </a:r>
          </a:p>
          <a:p>
            <a:endParaRPr lang="en-CA" dirty="0" smtClean="0"/>
          </a:p>
          <a:p>
            <a:r>
              <a:rPr lang="en-CA" dirty="0" smtClean="0"/>
              <a:t>Make a mark at 90 degrees.</a:t>
            </a:r>
          </a:p>
          <a:p>
            <a:endParaRPr lang="en-CA" dirty="0" smtClean="0"/>
          </a:p>
          <a:p>
            <a:r>
              <a:rPr lang="en-CA" dirty="0" smtClean="0"/>
              <a:t>Repeat this once more.</a:t>
            </a:r>
          </a:p>
          <a:p>
            <a:endParaRPr lang="en-CA" dirty="0" smtClean="0"/>
          </a:p>
          <a:p>
            <a:r>
              <a:rPr lang="en-CA" dirty="0" smtClean="0"/>
              <a:t>Join the two points to draw a parallel line segment.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Ruler and Compass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Start with a line segment PQ and a point R off the line.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751962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 </a:t>
            </a:r>
            <a:r>
              <a:rPr lang="en-CA" dirty="0" smtClean="0"/>
              <a:t>Draw a </a:t>
            </a:r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transverse</a:t>
            </a:r>
            <a:r>
              <a:rPr lang="en-CA" dirty="0" smtClean="0"/>
              <a:t> </a:t>
            </a:r>
            <a:r>
              <a:rPr lang="en-CA" dirty="0" smtClean="0"/>
              <a:t>line through R and across the line PQ at an angle, forming the point J where it intersects the line PQ. The exact angle is not </a:t>
            </a:r>
            <a:r>
              <a:rPr lang="en-CA" dirty="0" smtClean="0"/>
              <a:t>important.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795587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With the compass width set to about half the distance between R and J, place the point on J, and draw an arc across both lines.</a:t>
            </a:r>
            <a:endParaRPr lang="en-C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507" y="3429000"/>
            <a:ext cx="8610533" cy="32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Without adjusting the compass width, move the compass to R and draw a similar arc to the one in step </a:t>
            </a:r>
            <a:r>
              <a:rPr lang="en-CA" dirty="0" smtClean="0"/>
              <a:t>2.</a:t>
            </a:r>
            <a:endParaRPr lang="en-C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4734" y="2996952"/>
            <a:ext cx="7741023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Set compass width to the distance where the lower arc crosses the two lines</a:t>
            </a:r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2758105"/>
            <a:ext cx="8240588" cy="4099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256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8.1 Parallel Lines</vt:lpstr>
      <vt:lpstr>Slide 2</vt:lpstr>
      <vt:lpstr>Use a Ruler</vt:lpstr>
      <vt:lpstr>Ruler and Protractor</vt:lpstr>
      <vt:lpstr>Ruler and Compass</vt:lpstr>
      <vt:lpstr>Slide 6</vt:lpstr>
      <vt:lpstr>Slide 7</vt:lpstr>
      <vt:lpstr>Slide 8</vt:lpstr>
      <vt:lpstr>Slide 9</vt:lpstr>
      <vt:lpstr>Slide 10</vt:lpstr>
      <vt:lpstr>Slide 11</vt:lpstr>
      <vt:lpstr>Slide 12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Parallel Lines</dc:title>
  <dc:creator>Bishop</dc:creator>
  <cp:lastModifiedBy>Bishop</cp:lastModifiedBy>
  <cp:revision>2</cp:revision>
  <dcterms:created xsi:type="dcterms:W3CDTF">2012-05-09T09:44:02Z</dcterms:created>
  <dcterms:modified xsi:type="dcterms:W3CDTF">2012-05-09T09:56:12Z</dcterms:modified>
</cp:coreProperties>
</file>