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EBB9CB-1E01-4F67-A045-2AFA65A7767C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DCAD6F-1190-4677-BAF6-82F06C2E9339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8.2 Perpendicular Lines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an arc across the line on each side of R, making sure not to adjust the compass width in between. Label these points P and </a:t>
            </a:r>
            <a:r>
              <a:rPr lang="en-CA" dirty="0" smtClean="0"/>
              <a:t>Q.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6542856" cy="322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At this point, you can adjust the compass width. Recommended: leave it as is.</a:t>
            </a:r>
            <a:br>
              <a:rPr lang="en-CA" dirty="0" smtClean="0"/>
            </a:br>
            <a:r>
              <a:rPr lang="en-CA" dirty="0" smtClean="0"/>
              <a:t>From </a:t>
            </a:r>
            <a:r>
              <a:rPr lang="en-CA" dirty="0" smtClean="0"/>
              <a:t>each point P,Q, draw an arc below the line so that the arcs cross.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5112568" cy="404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a straightedge between R and the point where the arcs intersect. Draw the perpendicular line from R to the line, or beyond if you wish.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4055471" cy="388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Done. This line is perpendicular to the first line and passes through the point R. It also bisects the segment PQ (divides it into two equal parts)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4021546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Workbook 8.2</a:t>
            </a:r>
          </a:p>
          <a:p>
            <a:endParaRPr lang="en-CA" dirty="0" smtClean="0"/>
          </a:p>
          <a:p>
            <a:r>
              <a:rPr lang="en-CA" smtClean="0"/>
              <a:t>Textbook page 305 # 1, 2, 3, 5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Two line segments are </a:t>
            </a:r>
            <a:r>
              <a:rPr lang="en-CA" b="1" dirty="0" smtClean="0"/>
              <a:t>PERPENDICULAR</a:t>
            </a:r>
            <a:r>
              <a:rPr lang="en-CA" dirty="0" smtClean="0"/>
              <a:t> if they intersect at </a:t>
            </a:r>
            <a:r>
              <a:rPr lang="en-CA" i="1" dirty="0" smtClean="0"/>
              <a:t>Right Angles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There are 5 ways to draw perpendicular lines.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Plastic Right Triangle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a line segment.</a:t>
            </a:r>
          </a:p>
          <a:p>
            <a:endParaRPr lang="en-CA" dirty="0" smtClean="0"/>
          </a:p>
          <a:p>
            <a:r>
              <a:rPr lang="en-CA" dirty="0" smtClean="0"/>
              <a:t>Place the base of the triangle along the line segment.</a:t>
            </a:r>
          </a:p>
          <a:p>
            <a:endParaRPr lang="en-CA" dirty="0" smtClean="0"/>
          </a:p>
          <a:p>
            <a:r>
              <a:rPr lang="en-CA" dirty="0" smtClean="0"/>
              <a:t>Draw a line segment along the side that is the height of the triangle.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 Folding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a line segment.</a:t>
            </a:r>
          </a:p>
          <a:p>
            <a:endParaRPr lang="en-CA" dirty="0" smtClean="0"/>
          </a:p>
          <a:p>
            <a:r>
              <a:rPr lang="en-CA" dirty="0" smtClean="0"/>
              <a:t>Fold the paper so that the line segment is aligned.</a:t>
            </a:r>
          </a:p>
          <a:p>
            <a:endParaRPr lang="en-CA" dirty="0" smtClean="0"/>
          </a:p>
          <a:p>
            <a:r>
              <a:rPr lang="en-CA" dirty="0" smtClean="0"/>
              <a:t>Open the paper.  The fold line is a perpendicular line.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Ruler and Protractor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a line segment.</a:t>
            </a:r>
          </a:p>
          <a:p>
            <a:endParaRPr lang="en-CA" dirty="0" smtClean="0"/>
          </a:p>
          <a:p>
            <a:r>
              <a:rPr lang="en-CA" dirty="0" smtClean="0"/>
              <a:t>Choose a point on the line segment.</a:t>
            </a:r>
          </a:p>
          <a:p>
            <a:endParaRPr lang="en-CA" dirty="0" smtClean="0"/>
          </a:p>
          <a:p>
            <a:r>
              <a:rPr lang="en-CA" dirty="0" smtClean="0"/>
              <a:t>Place the centre of the protractor on the point.  Align the base of the protractor with the line segment.</a:t>
            </a:r>
          </a:p>
          <a:p>
            <a:endParaRPr lang="en-CA" dirty="0" smtClean="0"/>
          </a:p>
          <a:p>
            <a:r>
              <a:rPr lang="en-CA" dirty="0" smtClean="0"/>
              <a:t>Mark a point at 90 degrees and draw a line from the point to the line segment.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a Mira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Draw a line segment.</a:t>
            </a:r>
          </a:p>
          <a:p>
            <a:endParaRPr lang="en-CA" dirty="0" smtClean="0"/>
          </a:p>
          <a:p>
            <a:r>
              <a:rPr lang="en-CA" dirty="0" smtClean="0"/>
              <a:t>Place the Mira so that the reflection of the line segment coincides with itself when you look in the Mira.</a:t>
            </a:r>
          </a:p>
          <a:p>
            <a:endParaRPr lang="en-CA" dirty="0" smtClean="0"/>
          </a:p>
          <a:p>
            <a:r>
              <a:rPr lang="en-CA" dirty="0" smtClean="0"/>
              <a:t>Draw a line segment along the edge of the Mira.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Ruler and Compass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Start with a line and point R which is not on that line.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921326" cy="414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the compass on the given external point R.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706" y="2204864"/>
            <a:ext cx="7326204" cy="410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Set the compass width to a approximately 50% more than the distance to the line. The exact width does not matter.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20888"/>
            <a:ext cx="5517976" cy="391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</TotalTime>
  <Words>356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8.2 Perpendicular Lines</vt:lpstr>
      <vt:lpstr>Slide 2</vt:lpstr>
      <vt:lpstr>Plastic Right Triangle</vt:lpstr>
      <vt:lpstr>Paper Folding</vt:lpstr>
      <vt:lpstr>Ruler and Protractor</vt:lpstr>
      <vt:lpstr>Using a Mira</vt:lpstr>
      <vt:lpstr>Ruler and Compass</vt:lpstr>
      <vt:lpstr>Slide 8</vt:lpstr>
      <vt:lpstr>Slide 9</vt:lpstr>
      <vt:lpstr>Slide 10</vt:lpstr>
      <vt:lpstr>Slide 11</vt:lpstr>
      <vt:lpstr>Slide 12</vt:lpstr>
      <vt:lpstr>Slide 13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Perpendicular Lines</dc:title>
  <dc:creator>Bishop</dc:creator>
  <cp:lastModifiedBy>Bishop</cp:lastModifiedBy>
  <cp:revision>1</cp:revision>
  <dcterms:created xsi:type="dcterms:W3CDTF">2012-05-09T09:57:02Z</dcterms:created>
  <dcterms:modified xsi:type="dcterms:W3CDTF">2012-05-09T10:06:47Z</dcterms:modified>
</cp:coreProperties>
</file>