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C5A19-B7E3-4D51-80B9-6CE73BF4A051}" type="datetimeFigureOut">
              <a:rPr lang="en-CA" smtClean="0"/>
              <a:pPr/>
              <a:t>29/11/2012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1E8EE-6A03-4543-BFF5-9B87AE0D01BE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C5A19-B7E3-4D51-80B9-6CE73BF4A051}" type="datetimeFigureOut">
              <a:rPr lang="en-CA" smtClean="0"/>
              <a:pPr/>
              <a:t>29/11/2012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1E8EE-6A03-4543-BFF5-9B87AE0D01B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C5A19-B7E3-4D51-80B9-6CE73BF4A051}" type="datetimeFigureOut">
              <a:rPr lang="en-CA" smtClean="0"/>
              <a:pPr/>
              <a:t>29/11/2012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1E8EE-6A03-4543-BFF5-9B87AE0D01B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C5A19-B7E3-4D51-80B9-6CE73BF4A051}" type="datetimeFigureOut">
              <a:rPr lang="en-CA" smtClean="0"/>
              <a:pPr/>
              <a:t>29/11/2012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1E8EE-6A03-4543-BFF5-9B87AE0D01B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C5A19-B7E3-4D51-80B9-6CE73BF4A051}" type="datetimeFigureOut">
              <a:rPr lang="en-CA" smtClean="0"/>
              <a:pPr/>
              <a:t>29/11/2012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591E8EE-6A03-4543-BFF5-9B87AE0D01B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C5A19-B7E3-4D51-80B9-6CE73BF4A051}" type="datetimeFigureOut">
              <a:rPr lang="en-CA" smtClean="0"/>
              <a:pPr/>
              <a:t>29/11/2012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1E8EE-6A03-4543-BFF5-9B87AE0D01B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C5A19-B7E3-4D51-80B9-6CE73BF4A051}" type="datetimeFigureOut">
              <a:rPr lang="en-CA" smtClean="0"/>
              <a:pPr/>
              <a:t>29/11/2012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1E8EE-6A03-4543-BFF5-9B87AE0D01B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C5A19-B7E3-4D51-80B9-6CE73BF4A051}" type="datetimeFigureOut">
              <a:rPr lang="en-CA" smtClean="0"/>
              <a:pPr/>
              <a:t>29/11/2012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1E8EE-6A03-4543-BFF5-9B87AE0D01B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C5A19-B7E3-4D51-80B9-6CE73BF4A051}" type="datetimeFigureOut">
              <a:rPr lang="en-CA" smtClean="0"/>
              <a:pPr/>
              <a:t>29/11/2012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1E8EE-6A03-4543-BFF5-9B87AE0D01B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C5A19-B7E3-4D51-80B9-6CE73BF4A051}" type="datetimeFigureOut">
              <a:rPr lang="en-CA" smtClean="0"/>
              <a:pPr/>
              <a:t>29/11/2012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1E8EE-6A03-4543-BFF5-9B87AE0D01B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C5A19-B7E3-4D51-80B9-6CE73BF4A051}" type="datetimeFigureOut">
              <a:rPr lang="en-CA" smtClean="0"/>
              <a:pPr/>
              <a:t>29/11/2012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1E8EE-6A03-4543-BFF5-9B87AE0D01BE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9EC5A19-B7E3-4D51-80B9-6CE73BF4A051}" type="datetimeFigureOut">
              <a:rPr lang="en-CA" smtClean="0"/>
              <a:pPr/>
              <a:t>29/11/2012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591E8EE-6A03-4543-BFF5-9B87AE0D01BE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Residential Schools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What was a Residential School?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 residential school was a special school for natives.</a:t>
            </a:r>
          </a:p>
          <a:p>
            <a:endParaRPr lang="en-CA" dirty="0" smtClean="0"/>
          </a:p>
          <a:p>
            <a:r>
              <a:rPr lang="en-CA" dirty="0" smtClean="0"/>
              <a:t>The government would collect the native children and take them to the school.</a:t>
            </a:r>
          </a:p>
          <a:p>
            <a:endParaRPr lang="en-CA" dirty="0" smtClean="0"/>
          </a:p>
          <a:p>
            <a:r>
              <a:rPr lang="en-CA" dirty="0" smtClean="0"/>
              <a:t>The students would learn to read and write and do basic jobs.</a:t>
            </a:r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What’s Wrong With That?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motivation of the governments and churches was to teach the children to not be native’s anymore.</a:t>
            </a:r>
          </a:p>
          <a:p>
            <a:endParaRPr lang="en-CA" dirty="0" smtClean="0"/>
          </a:p>
          <a:p>
            <a:r>
              <a:rPr lang="en-CA" dirty="0" smtClean="0"/>
              <a:t>They were trying to strip them of their identity and assimilate them into the “white man’s” way of life.</a:t>
            </a:r>
          </a:p>
          <a:p>
            <a:endParaRPr lang="en-CA" dirty="0" smtClean="0"/>
          </a:p>
          <a:p>
            <a:r>
              <a:rPr lang="en-CA" dirty="0" smtClean="0"/>
              <a:t>The government perspective is that they were SAVAGES that needed to be tamed.</a:t>
            </a:r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What Happened at the School?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children were often bribed away from the reserve with candy and toys.</a:t>
            </a:r>
          </a:p>
          <a:p>
            <a:endParaRPr lang="en-CA" dirty="0" smtClean="0"/>
          </a:p>
          <a:p>
            <a:r>
              <a:rPr lang="en-CA" dirty="0" smtClean="0"/>
              <a:t>When they got to the school, they were bathed, changed and got hair cuts.</a:t>
            </a:r>
          </a:p>
          <a:p>
            <a:endParaRPr lang="en-CA" dirty="0" smtClean="0"/>
          </a:p>
          <a:p>
            <a:r>
              <a:rPr lang="en-CA" dirty="0" smtClean="0"/>
              <a:t>Boys and girls were separated and they lived under strict rules.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They were not allowed to go home and not allowed to get letters or send letters.  Although the school let them think that they could.</a:t>
            </a:r>
          </a:p>
          <a:p>
            <a:endParaRPr lang="en-CA" smtClean="0"/>
          </a:p>
          <a:p>
            <a:endParaRPr lang="en-CA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</TotalTime>
  <Words>180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Residential Schools</vt:lpstr>
      <vt:lpstr>What was a Residential School?</vt:lpstr>
      <vt:lpstr>What’s Wrong With That?</vt:lpstr>
      <vt:lpstr>What Happened at the School?</vt:lpstr>
      <vt:lpstr>Slide 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Residential Schools</dc:title>
  <dc:creator>Bishop</dc:creator>
  <cp:lastModifiedBy>Bishop</cp:lastModifiedBy>
  <cp:revision>2</cp:revision>
  <dcterms:created xsi:type="dcterms:W3CDTF">2012-02-29T09:28:52Z</dcterms:created>
  <dcterms:modified xsi:type="dcterms:W3CDTF">2012-11-29T06:47:57Z</dcterms:modified>
</cp:coreProperties>
</file>