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2C7A30-F7A5-43DC-89F8-4013FFB3ED3C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77733E-7909-46FF-A22C-7346419AF0D2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815344" cy="2301240"/>
          </a:xfrm>
        </p:spPr>
        <p:txBody>
          <a:bodyPr/>
          <a:lstStyle/>
          <a:p>
            <a:r>
              <a:rPr lang="en-CA" dirty="0" smtClean="0"/>
              <a:t>After School – Sept. 26th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Write the Divisibility Rules for...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</a:t>
            </a:r>
          </a:p>
          <a:p>
            <a:r>
              <a:rPr lang="en-CA" dirty="0" smtClean="0"/>
              <a:t>3</a:t>
            </a:r>
          </a:p>
          <a:p>
            <a:r>
              <a:rPr lang="en-CA" dirty="0" smtClean="0"/>
              <a:t>4</a:t>
            </a:r>
          </a:p>
          <a:p>
            <a:r>
              <a:rPr lang="en-CA" dirty="0" smtClean="0"/>
              <a:t>5</a:t>
            </a:r>
          </a:p>
          <a:p>
            <a:r>
              <a:rPr lang="en-CA" dirty="0" smtClean="0"/>
              <a:t>6</a:t>
            </a:r>
          </a:p>
          <a:p>
            <a:r>
              <a:rPr lang="en-CA" dirty="0" smtClean="0"/>
              <a:t>8</a:t>
            </a:r>
          </a:p>
          <a:p>
            <a:r>
              <a:rPr lang="en-CA" dirty="0" smtClean="0"/>
              <a:t>10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 the parts of the expression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5n + 6</a:t>
            </a:r>
          </a:p>
          <a:p>
            <a:endParaRPr lang="en-CA" dirty="0" smtClean="0"/>
          </a:p>
          <a:p>
            <a:r>
              <a:rPr lang="en-CA" dirty="0" smtClean="0"/>
              <a:t>6 – n</a:t>
            </a:r>
          </a:p>
          <a:p>
            <a:endParaRPr lang="en-CA" dirty="0" smtClean="0"/>
          </a:p>
          <a:p>
            <a:r>
              <a:rPr lang="en-CA" dirty="0" smtClean="0"/>
              <a:t>H + 7</a:t>
            </a:r>
          </a:p>
          <a:p>
            <a:endParaRPr lang="en-CA" dirty="0" smtClean="0"/>
          </a:p>
          <a:p>
            <a:r>
              <a:rPr lang="en-CA" dirty="0" smtClean="0"/>
              <a:t>8n - 9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Write the Expression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Six more than 5 times a number.</a:t>
            </a:r>
          </a:p>
          <a:p>
            <a:endParaRPr lang="en-CA" dirty="0" smtClean="0"/>
          </a:p>
          <a:p>
            <a:r>
              <a:rPr lang="en-CA" dirty="0" smtClean="0"/>
              <a:t>A number divided by eight.</a:t>
            </a:r>
          </a:p>
          <a:p>
            <a:endParaRPr lang="en-CA" dirty="0" smtClean="0"/>
          </a:p>
          <a:p>
            <a:r>
              <a:rPr lang="en-CA" dirty="0" smtClean="0"/>
              <a:t>Seven less than four times a number.</a:t>
            </a:r>
          </a:p>
          <a:p>
            <a:endParaRPr lang="en-CA" dirty="0" smtClean="0"/>
          </a:p>
          <a:p>
            <a:r>
              <a:rPr lang="en-CA" dirty="0" smtClean="0"/>
              <a:t>Four times a number divided by four.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Write the sentence...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6n + 9</a:t>
            </a:r>
          </a:p>
          <a:p>
            <a:endParaRPr lang="en-CA" dirty="0" smtClean="0"/>
          </a:p>
          <a:p>
            <a:r>
              <a:rPr lang="en-CA" dirty="0" smtClean="0"/>
              <a:t>N – 5</a:t>
            </a:r>
          </a:p>
          <a:p>
            <a:endParaRPr lang="en-CA" dirty="0" smtClean="0"/>
          </a:p>
          <a:p>
            <a:r>
              <a:rPr lang="en-CA" dirty="0" smtClean="0"/>
              <a:t>9 + n</a:t>
            </a:r>
          </a:p>
          <a:p>
            <a:endParaRPr lang="en-CA" dirty="0" smtClean="0"/>
          </a:p>
          <a:p>
            <a:r>
              <a:rPr lang="en-CA" dirty="0" smtClean="0"/>
              <a:t>3n - 10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Solve where n =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5n + 4</a:t>
            </a:r>
          </a:p>
          <a:p>
            <a:endParaRPr lang="en-CA" dirty="0" smtClean="0"/>
          </a:p>
          <a:p>
            <a:r>
              <a:rPr lang="en-CA" dirty="0" smtClean="0"/>
              <a:t>6n – 6</a:t>
            </a:r>
          </a:p>
          <a:p>
            <a:endParaRPr lang="en-CA" dirty="0" smtClean="0"/>
          </a:p>
          <a:p>
            <a:r>
              <a:rPr lang="en-CA" dirty="0" smtClean="0"/>
              <a:t>N ÷ 2 + 8</a:t>
            </a:r>
          </a:p>
          <a:p>
            <a:endParaRPr lang="en-CA" dirty="0" smtClean="0"/>
          </a:p>
          <a:p>
            <a:r>
              <a:rPr lang="en-CA" dirty="0" smtClean="0"/>
              <a:t>9 - n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Word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Johnny drives 50 km per hour.  Write an expression.</a:t>
            </a:r>
          </a:p>
          <a:p>
            <a:endParaRPr lang="en-CA" dirty="0" smtClean="0"/>
          </a:p>
          <a:p>
            <a:r>
              <a:rPr lang="en-CA" dirty="0" smtClean="0"/>
              <a:t>Johnny drives for 4 hours.  How far does he drive?</a:t>
            </a:r>
          </a:p>
          <a:p>
            <a:endParaRPr lang="en-CA" dirty="0" smtClean="0"/>
          </a:p>
          <a:p>
            <a:r>
              <a:rPr lang="en-CA" dirty="0" smtClean="0"/>
              <a:t>He needs to drive a total of 500 km.  How many hours does he need to drive?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err="1" smtClean="0"/>
              <a:t>Jiminey</a:t>
            </a:r>
            <a:r>
              <a:rPr lang="en-CA" dirty="0" smtClean="0"/>
              <a:t> spends $8 every hour that he is at the mall.  Write an expression.</a:t>
            </a:r>
          </a:p>
          <a:p>
            <a:endParaRPr lang="en-CA" dirty="0" smtClean="0"/>
          </a:p>
          <a:p>
            <a:r>
              <a:rPr lang="en-CA" dirty="0" err="1" smtClean="0"/>
              <a:t>Jiminey</a:t>
            </a:r>
            <a:r>
              <a:rPr lang="en-CA" dirty="0" smtClean="0"/>
              <a:t> stays at the mall for 4 hours.  How much money did he spend?</a:t>
            </a:r>
          </a:p>
          <a:p>
            <a:endParaRPr lang="en-CA" dirty="0" smtClean="0"/>
          </a:p>
          <a:p>
            <a:r>
              <a:rPr lang="en-CA" dirty="0" err="1" smtClean="0"/>
              <a:t>Jiminey</a:t>
            </a:r>
            <a:r>
              <a:rPr lang="en-CA" dirty="0" smtClean="0"/>
              <a:t> goes to the mall with $64.  How long will he stay at the mall if he spends all of his money?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</TotalTime>
  <Words>207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After School – Sept. 26th</vt:lpstr>
      <vt:lpstr>Write the Divisibility Rules for...</vt:lpstr>
      <vt:lpstr>Identify the parts of the expression</vt:lpstr>
      <vt:lpstr>Write the Expression</vt:lpstr>
      <vt:lpstr>Write the sentence...</vt:lpstr>
      <vt:lpstr>Solve where n = 4</vt:lpstr>
      <vt:lpstr>Word Problem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School – Sept. 26th</dc:title>
  <dc:creator>Bishop</dc:creator>
  <cp:lastModifiedBy>Bishop</cp:lastModifiedBy>
  <cp:revision>2</cp:revision>
  <dcterms:created xsi:type="dcterms:W3CDTF">2012-09-25T18:24:07Z</dcterms:created>
  <dcterms:modified xsi:type="dcterms:W3CDTF">2012-09-25T18:34:27Z</dcterms:modified>
</cp:coreProperties>
</file>